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7" r:id="rId5"/>
    <p:sldId id="285" r:id="rId6"/>
    <p:sldId id="270" r:id="rId7"/>
    <p:sldId id="269" r:id="rId8"/>
    <p:sldId id="272" r:id="rId9"/>
    <p:sldId id="283" r:id="rId10"/>
    <p:sldId id="273" r:id="rId11"/>
    <p:sldId id="282" r:id="rId12"/>
    <p:sldId id="274" r:id="rId13"/>
    <p:sldId id="275" r:id="rId14"/>
    <p:sldId id="278" r:id="rId15"/>
    <p:sldId id="276" r:id="rId16"/>
    <p:sldId id="277" r:id="rId17"/>
    <p:sldId id="284" r:id="rId18"/>
    <p:sldId id="267" r:id="rId19"/>
    <p:sldId id="281" r:id="rId20"/>
    <p:sldId id="280" r:id="rId2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EBD8"/>
    <a:srgbClr val="16286E"/>
    <a:srgbClr val="7D4BC9"/>
    <a:srgbClr val="6313DC"/>
    <a:srgbClr val="6C92E1"/>
    <a:srgbClr val="8335E5"/>
    <a:srgbClr val="030553"/>
    <a:srgbClr val="6B8DE1"/>
    <a:srgbClr val="1E3ADA"/>
    <a:srgbClr val="652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50" autoAdjust="0"/>
    <p:restoredTop sz="88499" autoAdjust="0"/>
  </p:normalViewPr>
  <p:slideViewPr>
    <p:cSldViewPr showGuides="1">
      <p:cViewPr>
        <p:scale>
          <a:sx n="75" d="100"/>
          <a:sy n="75" d="100"/>
        </p:scale>
        <p:origin x="1566" y="492"/>
      </p:cViewPr>
      <p:guideLst>
        <p:guide orient="horz" pos="2064"/>
        <p:guide pos="3840"/>
        <p:guide pos="456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316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2AF506F9-91AB-457B-A321-BA32DFC45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E71BC67-B9B6-41AE-BB4E-51234F2098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F7F99CF-3882-45AE-8CC4-3834564BFEC2}" type="datetime1">
              <a:rPr lang="es-ES" smtClean="0"/>
              <a:t>26/06/2025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E2BB79-F5ED-4C7F-A869-D9A323F2CA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40207CB-184F-4400-BBE4-E0B71DE062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328996C-DF1E-45F4-80FD-86472FDB10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1684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1BD09-679C-4B8B-85E5-538CA303FFC9}" type="datetime1">
              <a:rPr lang="es-ES" smtClean="0"/>
              <a:pPr/>
              <a:t>26/06/2025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DF8F48A-6110-47DA-8521-A1D1FFD22FE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7909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2237D-8F9F-F610-61F0-C44AAEEC9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5E1A0B0-7B9F-2357-1136-A22608A9A6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D3B45DE-D7BB-2267-BAC5-51134D2AA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3418A9-E2B3-69CE-9E5B-882B4A95B2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6698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F8F48A-6110-47DA-8521-A1D1FFD22FEF}" type="slidenum">
              <a:rPr lang="es-ES" noProof="0" smtClean="0"/>
              <a:t>14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54097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0438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D5F9B-0012-98BC-3ABD-CB686DA1C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52B7F44-F590-A022-BBF9-08CBE7916B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AB2D840-11C5-037B-81EE-8BEDABCFA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13051A-BF94-DAA6-957E-3E014636E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940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6FF00-A36D-27F4-1C12-AD2233594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FE76AFA-182F-CB14-1019-1AB14B1C28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5D76D46-015B-E180-36CB-546CCAE6C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ADC898C-F9BF-3BF9-A6A9-35559568E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7865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8495E-C7E6-08F6-242B-4E424CD29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DB20811-E0A0-5E9A-E9A7-7F0C20F765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F2DF5C4-F8A5-4EB5-9ACD-6EB16CEFC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328E436-1146-A06C-BC6A-8D7BBD71E0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6649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B2D3E-3D98-CFC1-2E24-4E6C72E08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1D17B8F-0DEE-3E3D-D2E1-7D33EE061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2F0D49D-A2FB-F30C-0BE1-0DF9C5AA7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21180D5-1C09-CF1B-F52B-2C413024C3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3947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roxima Nova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320D076F-86AB-EFC8-882D-D2B2BAF25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:notes">
            <a:extLst>
              <a:ext uri="{FF2B5EF4-FFF2-40B4-BE49-F238E27FC236}">
                <a16:creationId xmlns:a16="http://schemas.microsoft.com/office/drawing/2014/main" id="{B1A557BC-F350-4DB4-B773-1733DDAC6A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9:notes">
            <a:extLst>
              <a:ext uri="{FF2B5EF4-FFF2-40B4-BE49-F238E27FC236}">
                <a16:creationId xmlns:a16="http://schemas.microsoft.com/office/drawing/2014/main" id="{1D0EFC7E-0121-68F1-277F-236B7E3B00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roxima Nova"/>
              <a:buChar char="-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511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0887641C-E125-891A-C805-FA9D13B45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:notes">
            <a:extLst>
              <a:ext uri="{FF2B5EF4-FFF2-40B4-BE49-F238E27FC236}">
                <a16:creationId xmlns:a16="http://schemas.microsoft.com/office/drawing/2014/main" id="{F2B1F43B-E04F-1D4C-BCA2-923A065EE2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9:notes">
            <a:extLst>
              <a:ext uri="{FF2B5EF4-FFF2-40B4-BE49-F238E27FC236}">
                <a16:creationId xmlns:a16="http://schemas.microsoft.com/office/drawing/2014/main" id="{BDBF2D97-300E-E9E4-024D-ED622243D0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roxima Nova"/>
              <a:buChar char="-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759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ABCFB-8B76-0A8A-A970-0040605A7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697837D-9246-2430-2DE2-532247B3D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D470715-2EB3-71BF-B4AD-51BBF73EA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76D5FD-189D-18E2-AB7F-F9D4AE5D3A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0344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4F9E0D-698A-43BF-878F-1776EF78DB8B}" type="datetime1">
              <a:rPr lang="es-ES" noProof="0" smtClean="0"/>
              <a:t>26/06/2025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908C23-D35E-4507-97F5-136D18D8BB62}" type="datetime1">
              <a:rPr lang="es-ES" noProof="0" smtClean="0"/>
              <a:t>26/06/2025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CB5E8E-F11C-4254-B00E-A11692AFECF0}" type="datetime1">
              <a:rPr lang="es-ES" noProof="0" smtClean="0"/>
              <a:t>26/06/2025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com 2 colunas">
  <p:cSld name="Slide com 2 coluna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63" name="Google Shape;63;p36"/>
          <p:cNvSpPr txBox="1">
            <a:spLocks noGrp="1"/>
          </p:cNvSpPr>
          <p:nvPr>
            <p:ph type="sldNum" idx="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64" name="Google Shape;64;p36"/>
          <p:cNvPicPr preferRelativeResize="0"/>
          <p:nvPr/>
        </p:nvPicPr>
        <p:blipFill rotWithShape="1">
          <a:blip r:embed="rId2">
            <a:alphaModFix/>
          </a:blip>
          <a:srcRect l="-6986" t="-8589"/>
          <a:stretch/>
        </p:blipFill>
        <p:spPr>
          <a:xfrm rot="5400000">
            <a:off x="-195680" y="753039"/>
            <a:ext cx="835615" cy="44424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6"/>
          <p:cNvSpPr/>
          <p:nvPr/>
        </p:nvSpPr>
        <p:spPr>
          <a:xfrm>
            <a:off x="-17600" y="-17600"/>
            <a:ext cx="12209600" cy="1232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" name="Google Shape;66;p36"/>
          <p:cNvCxnSpPr/>
          <p:nvPr/>
        </p:nvCxnSpPr>
        <p:spPr>
          <a:xfrm>
            <a:off x="464527" y="6313268"/>
            <a:ext cx="11229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" name="Google Shape;67;p36"/>
          <p:cNvSpPr txBox="1">
            <a:spLocks noGrp="1"/>
          </p:cNvSpPr>
          <p:nvPr>
            <p:ph type="title"/>
          </p:nvPr>
        </p:nvSpPr>
        <p:spPr>
          <a:xfrm>
            <a:off x="644233" y="627300"/>
            <a:ext cx="107208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Proxima Nova"/>
              <a:buNone/>
              <a:defRPr sz="3467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body" idx="1"/>
          </p:nvPr>
        </p:nvSpPr>
        <p:spPr>
          <a:xfrm>
            <a:off x="476267" y="2917967"/>
            <a:ext cx="5244800" cy="32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  <a:defRPr sz="1733"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lvl="1" indent="-38945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 sz="1333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lvl="2" indent="-38945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 sz="1333"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lvl="3" indent="-38945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 sz="1333"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lvl="4" indent="-38945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 sz="1333"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lvl="5" indent="-38945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 sz="1333"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lvl="6" indent="-38945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 sz="1333"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lvl="7" indent="-38945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 sz="1333"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lvl="8" indent="-38945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 sz="1333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subTitle" idx="3"/>
          </p:nvPr>
        </p:nvSpPr>
        <p:spPr>
          <a:xfrm>
            <a:off x="476267" y="6334000"/>
            <a:ext cx="1095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Proxima Nova"/>
              <a:buNone/>
              <a:defRPr sz="1067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subTitle" idx="4"/>
          </p:nvPr>
        </p:nvSpPr>
        <p:spPr>
          <a:xfrm>
            <a:off x="444233" y="2085533"/>
            <a:ext cx="52448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endParaRPr/>
          </a:p>
        </p:txBody>
      </p:sp>
      <p:cxnSp>
        <p:nvCxnSpPr>
          <p:cNvPr id="71" name="Google Shape;71;p36"/>
          <p:cNvCxnSpPr/>
          <p:nvPr/>
        </p:nvCxnSpPr>
        <p:spPr>
          <a:xfrm>
            <a:off x="464527" y="2647401"/>
            <a:ext cx="5244800" cy="0"/>
          </a:xfrm>
          <a:prstGeom prst="straightConnector1">
            <a:avLst/>
          </a:prstGeom>
          <a:noFill/>
          <a:ln w="9525" cap="flat" cmpd="sng">
            <a:solidFill>
              <a:srgbClr val="FFDC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36"/>
          <p:cNvSpPr txBox="1">
            <a:spLocks noGrp="1"/>
          </p:cNvSpPr>
          <p:nvPr>
            <p:ph type="body" idx="5"/>
          </p:nvPr>
        </p:nvSpPr>
        <p:spPr>
          <a:xfrm>
            <a:off x="6448933" y="2917967"/>
            <a:ext cx="5244800" cy="32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  <a:defRPr sz="1733"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lvl="1" indent="-3809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lvl="2" indent="-3809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lvl="3" indent="-3809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lvl="4" indent="-3809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lvl="5" indent="-3809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lvl="6" indent="-3809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lvl="7" indent="-3809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lvl="8" indent="-3809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subTitle" idx="6"/>
          </p:nvPr>
        </p:nvSpPr>
        <p:spPr>
          <a:xfrm>
            <a:off x="6416900" y="2085533"/>
            <a:ext cx="52448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endParaRPr/>
          </a:p>
        </p:txBody>
      </p:sp>
      <p:cxnSp>
        <p:nvCxnSpPr>
          <p:cNvPr id="74" name="Google Shape;74;p36"/>
          <p:cNvCxnSpPr/>
          <p:nvPr/>
        </p:nvCxnSpPr>
        <p:spPr>
          <a:xfrm>
            <a:off x="6437193" y="2647401"/>
            <a:ext cx="5244800" cy="0"/>
          </a:xfrm>
          <a:prstGeom prst="straightConnector1">
            <a:avLst/>
          </a:prstGeom>
          <a:noFill/>
          <a:ln w="9525" cap="flat" cmpd="sng">
            <a:solidFill>
              <a:srgbClr val="FFDC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233253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básico - fundo branco" type="tx">
  <p:cSld name="Slide básico - fundo branc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80" name="Google Shape;80;p38"/>
          <p:cNvPicPr preferRelativeResize="0"/>
          <p:nvPr/>
        </p:nvPicPr>
        <p:blipFill rotWithShape="1">
          <a:blip r:embed="rId2">
            <a:alphaModFix/>
          </a:blip>
          <a:srcRect l="-6986" t="-8589"/>
          <a:stretch/>
        </p:blipFill>
        <p:spPr>
          <a:xfrm rot="5400000">
            <a:off x="-195680" y="753039"/>
            <a:ext cx="835615" cy="44424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8"/>
          <p:cNvSpPr/>
          <p:nvPr/>
        </p:nvSpPr>
        <p:spPr>
          <a:xfrm>
            <a:off x="-17600" y="-17600"/>
            <a:ext cx="12209600" cy="1232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82;p38"/>
          <p:cNvCxnSpPr/>
          <p:nvPr/>
        </p:nvCxnSpPr>
        <p:spPr>
          <a:xfrm>
            <a:off x="464527" y="6313268"/>
            <a:ext cx="11229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" name="Google Shape;83;p38"/>
          <p:cNvSpPr txBox="1">
            <a:spLocks noGrp="1"/>
          </p:cNvSpPr>
          <p:nvPr>
            <p:ph type="title"/>
          </p:nvPr>
        </p:nvSpPr>
        <p:spPr>
          <a:xfrm>
            <a:off x="644233" y="627300"/>
            <a:ext cx="107208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Proxima Nova"/>
              <a:buNone/>
              <a:defRPr sz="3467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8"/>
          <p:cNvSpPr txBox="1">
            <a:spLocks noGrp="1"/>
          </p:cNvSpPr>
          <p:nvPr>
            <p:ph type="body" idx="1"/>
          </p:nvPr>
        </p:nvSpPr>
        <p:spPr>
          <a:xfrm>
            <a:off x="742200" y="1551033"/>
            <a:ext cx="10951600" cy="4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5" name="Google Shape;85;p38"/>
          <p:cNvSpPr txBox="1">
            <a:spLocks noGrp="1"/>
          </p:cNvSpPr>
          <p:nvPr>
            <p:ph type="subTitle" idx="2"/>
          </p:nvPr>
        </p:nvSpPr>
        <p:spPr>
          <a:xfrm>
            <a:off x="476267" y="6334000"/>
            <a:ext cx="1095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Proxima Nova"/>
              <a:buNone/>
              <a:defRPr sz="1067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6529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AB5F47-6FA6-4DAA-8059-2B6D2DA53894}" type="datetime1">
              <a:rPr lang="es-ES" noProof="0" smtClean="0"/>
              <a:t>26/06/2025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E1385F-74B6-4EFD-873F-8456EA05BB37}" type="datetime1">
              <a:rPr lang="es-ES" noProof="0" smtClean="0"/>
              <a:t>26/06/2025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B48BEA-9E97-4864-9616-E241E90E5136}" type="datetime1">
              <a:rPr lang="es-ES" noProof="0" smtClean="0"/>
              <a:t>26/06/2025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FC7CA9-7B0B-4BC1-AB91-625E3C65E0F1}" type="datetime1">
              <a:rPr lang="es-ES" noProof="0" smtClean="0"/>
              <a:t>26/06/2025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6086BC-FCE6-4C7B-8E8D-9CC90AC2D24B}" type="datetime1">
              <a:rPr lang="es-ES" noProof="0" smtClean="0"/>
              <a:t>26/06/2025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93E54C-144A-463D-A4E3-33AC7C87F5F6}" type="datetime1">
              <a:rPr lang="es-ES" noProof="0" smtClean="0"/>
              <a:t>26/06/2025</a:t>
            </a:fld>
            <a:endParaRPr lang="es-ES" noProof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589846-4C40-4AE3-A19B-621CBA593CB4}" type="datetime1">
              <a:rPr lang="es-ES" noProof="0" smtClean="0"/>
              <a:t>26/06/2025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B75CB8-0626-4F88-ADB6-3CB4D427763A}" type="datetime1">
              <a:rPr lang="es-ES" noProof="0" smtClean="0"/>
              <a:t>26/06/2025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BF6A8A8-A334-4F40-96A8-49065A259EDE}" type="datetime1">
              <a:rPr lang="es-ES" noProof="0" smtClean="0"/>
              <a:t>26/06/2025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KoPepDyCNEno3E94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jpe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jpeg"/><Relationship Id="rId10" Type="http://schemas.openxmlformats.org/officeDocument/2006/relationships/image" Target="../media/image33.png"/><Relationship Id="rId4" Type="http://schemas.openxmlformats.org/officeDocument/2006/relationships/hyperlink" Target="https://github.com/modelcontextprotocol" TargetMode="External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de recursos humanos 1</a:t>
            </a:r>
          </a:p>
        </p:txBody>
      </p:sp>
      <p:sp>
        <p:nvSpPr>
          <p:cNvPr id="24" name="Cuadro de texto 23">
            <a:extLst>
              <a:ext uri="{FF2B5EF4-FFF2-40B4-BE49-F238E27FC236}">
                <a16:creationId xmlns:a16="http://schemas.microsoft.com/office/drawing/2014/main" id="{C1165547-DF3A-4694-9097-2BDAF2003713}"/>
              </a:ext>
            </a:extLst>
          </p:cNvPr>
          <p:cNvSpPr txBox="1"/>
          <p:nvPr/>
        </p:nvSpPr>
        <p:spPr>
          <a:xfrm>
            <a:off x="733191" y="4346518"/>
            <a:ext cx="616491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Desarrollo con IA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6BBBCB2E-F413-4381-8378-02FDC20EA4F6}"/>
              </a:ext>
            </a:extLst>
          </p:cNvPr>
          <p:cNvSpPr/>
          <p:nvPr/>
        </p:nvSpPr>
        <p:spPr>
          <a:xfrm>
            <a:off x="733192" y="5358396"/>
            <a:ext cx="3536195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Por: Nahuel Gómez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18" name="Forma libre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9" name="Forma libre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0" name="Forma libre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4356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4">
          <a:extLst>
            <a:ext uri="{FF2B5EF4-FFF2-40B4-BE49-F238E27FC236}">
              <a16:creationId xmlns:a16="http://schemas.microsoft.com/office/drawing/2014/main" id="{4E791FAD-D05C-2AE0-10AE-A39C3C164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>
            <a:extLst>
              <a:ext uri="{FF2B5EF4-FFF2-40B4-BE49-F238E27FC236}">
                <a16:creationId xmlns:a16="http://schemas.microsoft.com/office/drawing/2014/main" id="{6B7A4FAC-5EBF-D1C9-7564-8E126CE370DB}"/>
              </a:ext>
            </a:extLst>
          </p:cNvPr>
          <p:cNvGrpSpPr/>
          <p:nvPr/>
        </p:nvGrpSpPr>
        <p:grpSpPr>
          <a:xfrm>
            <a:off x="9094224" y="634947"/>
            <a:ext cx="2736842" cy="5588106"/>
            <a:chOff x="7860376" y="634947"/>
            <a:chExt cx="2736842" cy="5588106"/>
          </a:xfrm>
        </p:grpSpPr>
        <p:pic>
          <p:nvPicPr>
            <p:cNvPr id="16" name="Google Shape;421;p11" title="Captura de pantalla 2025-05-28 a las 10.49.50 a. m..png">
              <a:extLst>
                <a:ext uri="{FF2B5EF4-FFF2-40B4-BE49-F238E27FC236}">
                  <a16:creationId xmlns:a16="http://schemas.microsoft.com/office/drawing/2014/main" id="{BAABC71F-9F31-67EA-546B-29E49A9D44E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7490" b="8303"/>
            <a:stretch/>
          </p:blipFill>
          <p:spPr>
            <a:xfrm>
              <a:off x="8032936" y="634947"/>
              <a:ext cx="2322502" cy="55881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424;p11">
              <a:extLst>
                <a:ext uri="{FF2B5EF4-FFF2-40B4-BE49-F238E27FC236}">
                  <a16:creationId xmlns:a16="http://schemas.microsoft.com/office/drawing/2014/main" id="{7725CD5D-237E-4310-0EB3-60FA50CDC9DC}"/>
                </a:ext>
              </a:extLst>
            </p:cNvPr>
            <p:cNvSpPr txBox="1"/>
            <p:nvPr/>
          </p:nvSpPr>
          <p:spPr>
            <a:xfrm>
              <a:off x="7860376" y="4353611"/>
              <a:ext cx="2736842" cy="108972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Agente con MCPs</a:t>
              </a:r>
              <a:endPara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83A4A187-BE09-1453-5488-1DF030CAE97B}"/>
              </a:ext>
            </a:extLst>
          </p:cNvPr>
          <p:cNvGrpSpPr/>
          <p:nvPr/>
        </p:nvGrpSpPr>
        <p:grpSpPr>
          <a:xfrm>
            <a:off x="495063" y="634947"/>
            <a:ext cx="2736842" cy="5588106"/>
            <a:chOff x="1368191" y="634947"/>
            <a:chExt cx="2736842" cy="5588106"/>
          </a:xfrm>
        </p:grpSpPr>
        <p:pic>
          <p:nvPicPr>
            <p:cNvPr id="6" name="Google Shape;419;p11" title="Captura de pantalla 2025-05-28 a las 10.49.26 a. m..png">
              <a:extLst>
                <a:ext uri="{FF2B5EF4-FFF2-40B4-BE49-F238E27FC236}">
                  <a16:creationId xmlns:a16="http://schemas.microsoft.com/office/drawing/2014/main" id="{98DE1236-3ED9-FB82-025F-0DBC0A63432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16808" b="11880"/>
            <a:stretch/>
          </p:blipFill>
          <p:spPr>
            <a:xfrm>
              <a:off x="1461219" y="634947"/>
              <a:ext cx="2509687" cy="55881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422;p11">
              <a:extLst>
                <a:ext uri="{FF2B5EF4-FFF2-40B4-BE49-F238E27FC236}">
                  <a16:creationId xmlns:a16="http://schemas.microsoft.com/office/drawing/2014/main" id="{B8DE6EE1-2CD1-37C3-1021-801894C7F858}"/>
                </a:ext>
              </a:extLst>
            </p:cNvPr>
            <p:cNvSpPr txBox="1"/>
            <p:nvPr/>
          </p:nvSpPr>
          <p:spPr>
            <a:xfrm>
              <a:off x="1368191" y="4353516"/>
              <a:ext cx="2736842" cy="10901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" sz="18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Modelo de IA</a:t>
              </a:r>
              <a:endParaRPr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9FBFFD00-3C07-66AB-92FC-BA945215AD4C}"/>
              </a:ext>
            </a:extLst>
          </p:cNvPr>
          <p:cNvGrpSpPr/>
          <p:nvPr/>
        </p:nvGrpSpPr>
        <p:grpSpPr>
          <a:xfrm>
            <a:off x="4727580" y="634947"/>
            <a:ext cx="2736842" cy="5588102"/>
            <a:chOff x="4492391" y="634948"/>
            <a:chExt cx="2736842" cy="5588102"/>
          </a:xfrm>
        </p:grpSpPr>
        <p:pic>
          <p:nvPicPr>
            <p:cNvPr id="8" name="Google Shape;420;p11" title="Captura de pantalla 2025-05-28 a las 10.49.36 a. m..png">
              <a:extLst>
                <a:ext uri="{FF2B5EF4-FFF2-40B4-BE49-F238E27FC236}">
                  <a16:creationId xmlns:a16="http://schemas.microsoft.com/office/drawing/2014/main" id="{2B5159FA-C910-9874-0E5F-B414771C2FC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17490" b="8303"/>
            <a:stretch/>
          </p:blipFill>
          <p:spPr>
            <a:xfrm>
              <a:off x="4708260" y="634948"/>
              <a:ext cx="2359104" cy="55881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423;p11">
              <a:extLst>
                <a:ext uri="{FF2B5EF4-FFF2-40B4-BE49-F238E27FC236}">
                  <a16:creationId xmlns:a16="http://schemas.microsoft.com/office/drawing/2014/main" id="{D9B7DCB2-4FE7-3DF1-3E19-B7A5A1F58382}"/>
                </a:ext>
              </a:extLst>
            </p:cNvPr>
            <p:cNvSpPr txBox="1"/>
            <p:nvPr/>
          </p:nvSpPr>
          <p:spPr>
            <a:xfrm>
              <a:off x="4492391" y="4353516"/>
              <a:ext cx="2736842" cy="10901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Agente</a:t>
              </a:r>
              <a:endPara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 descr="Incognito : TED Radio Hour : NPR">
            <a:extLst>
              <a:ext uri="{FF2B5EF4-FFF2-40B4-BE49-F238E27FC236}">
                <a16:creationId xmlns:a16="http://schemas.microsoft.com/office/drawing/2014/main" id="{5D3A6912-EF8E-45D8-5B4E-F23537343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7" t="2534" r="38219" b="2534"/>
          <a:stretch>
            <a:fillRect/>
          </a:stretch>
        </p:blipFill>
        <p:spPr bwMode="auto">
          <a:xfrm>
            <a:off x="9180503" y="634947"/>
            <a:ext cx="2495064" cy="558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ncognito : TED Radio Hour : NPR">
            <a:extLst>
              <a:ext uri="{FF2B5EF4-FFF2-40B4-BE49-F238E27FC236}">
                <a16:creationId xmlns:a16="http://schemas.microsoft.com/office/drawing/2014/main" id="{066D7395-50C8-08CD-9D0B-020CB4C195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7" t="2534" r="38219" b="2534"/>
          <a:stretch>
            <a:fillRect/>
          </a:stretch>
        </p:blipFill>
        <p:spPr bwMode="auto">
          <a:xfrm>
            <a:off x="4848468" y="634947"/>
            <a:ext cx="2495064" cy="558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cognito : TED Radio Hour : NPR">
            <a:extLst>
              <a:ext uri="{FF2B5EF4-FFF2-40B4-BE49-F238E27FC236}">
                <a16:creationId xmlns:a16="http://schemas.microsoft.com/office/drawing/2014/main" id="{24E8D1D7-DBA6-1CAF-8D2B-70E65DD22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7" t="2534" r="38219" b="2534"/>
          <a:stretch>
            <a:fillRect/>
          </a:stretch>
        </p:blipFill>
        <p:spPr bwMode="auto">
          <a:xfrm>
            <a:off x="602714" y="634947"/>
            <a:ext cx="2495064" cy="558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4806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4">
          <a:extLst>
            <a:ext uri="{FF2B5EF4-FFF2-40B4-BE49-F238E27FC236}">
              <a16:creationId xmlns:a16="http://schemas.microsoft.com/office/drawing/2014/main" id="{630E0187-0985-4559-8A16-FAAA7EAE0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9">
            <a:extLst>
              <a:ext uri="{FF2B5EF4-FFF2-40B4-BE49-F238E27FC236}">
                <a16:creationId xmlns:a16="http://schemas.microsoft.com/office/drawing/2014/main" id="{A795847F-523D-85CB-9D21-BD16B5A505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98690"/>
            <a:ext cx="10515600" cy="66140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4000"/>
              </a:lnSpc>
            </a:pPr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Contextos de </a:t>
            </a:r>
            <a:r>
              <a:rPr lang="pt-BR" sz="3600" b="1" dirty="0" err="1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la</a:t>
            </a:r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IA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A5FCC441-C8CB-EE85-D911-7CEFE19A2795}"/>
              </a:ext>
            </a:extLst>
          </p:cNvPr>
          <p:cNvGrpSpPr/>
          <p:nvPr/>
        </p:nvGrpSpPr>
        <p:grpSpPr>
          <a:xfrm>
            <a:off x="287342" y="1772816"/>
            <a:ext cx="5400000" cy="1754421"/>
            <a:chOff x="165537" y="1909996"/>
            <a:chExt cx="5400000" cy="1754421"/>
          </a:xfrm>
        </p:grpSpPr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EC1A8DB7-D62D-D1E8-6A50-049D176E2493}"/>
                </a:ext>
              </a:extLst>
            </p:cNvPr>
            <p:cNvSpPr txBox="1"/>
            <p:nvPr/>
          </p:nvSpPr>
          <p:spPr>
            <a:xfrm>
              <a:off x="165537" y="2339010"/>
              <a:ext cx="5400000" cy="1325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Aft>
                  <a:spcPts val="1200"/>
                </a:spcAft>
                <a:buNone/>
              </a:pPr>
              <a:r>
                <a:rPr lang="es-AR" sz="1800" b="0" i="0" u="none" strike="noStrike" dirty="0">
                  <a:solidFill>
                    <a:srgbClr val="595959"/>
                  </a:solidFill>
                  <a:effectLst/>
                  <a:latin typeface="Proxima Nova"/>
                </a:rPr>
                <a:t>Sea por modelo, por agente, por tipo de razonamiento, por cantidad de tokens, por versiones pagas o gratuitas la respuesta de una IA puede variar mucho.</a:t>
              </a:r>
              <a:endParaRPr lang="es-AR" b="0" dirty="0">
                <a:effectLst/>
              </a:endParaRPr>
            </a:p>
          </p:txBody>
        </p:sp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2BAE94E0-87FB-FE24-DA6F-FDDFE1B44B96}"/>
                </a:ext>
              </a:extLst>
            </p:cNvPr>
            <p:cNvSpPr txBox="1"/>
            <p:nvPr/>
          </p:nvSpPr>
          <p:spPr>
            <a:xfrm>
              <a:off x="165537" y="1909996"/>
              <a:ext cx="5400000" cy="530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b="1" dirty="0">
                  <a:solidFill>
                    <a:srgbClr val="595959"/>
                  </a:solidFill>
                  <a:latin typeface="Proxima Nova"/>
                </a:rPr>
                <a:t>Contexto técnico</a:t>
              </a:r>
              <a:endParaRPr lang="es-AR" dirty="0"/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BDC2D3A7-81AE-111A-395B-BB46A0FF9F28}"/>
              </a:ext>
            </a:extLst>
          </p:cNvPr>
          <p:cNvGrpSpPr/>
          <p:nvPr/>
        </p:nvGrpSpPr>
        <p:grpSpPr>
          <a:xfrm>
            <a:off x="6504659" y="1772816"/>
            <a:ext cx="5400000" cy="1352344"/>
            <a:chOff x="6382854" y="1909996"/>
            <a:chExt cx="5400000" cy="1352344"/>
          </a:xfrm>
        </p:grpSpPr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0872C42C-DA75-CD7A-E8B6-3A7E00D6C869}"/>
                </a:ext>
              </a:extLst>
            </p:cNvPr>
            <p:cNvSpPr txBox="1"/>
            <p:nvPr/>
          </p:nvSpPr>
          <p:spPr>
            <a:xfrm>
              <a:off x="6382854" y="2339010"/>
              <a:ext cx="540000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Aft>
                  <a:spcPts val="1200"/>
                </a:spcAft>
                <a:buNone/>
              </a:pPr>
              <a:r>
                <a:rPr lang="es-AR" sz="1800" b="0" i="0" u="none" strike="noStrike" dirty="0">
                  <a:solidFill>
                    <a:srgbClr val="595959"/>
                  </a:solidFill>
                  <a:effectLst/>
                  <a:latin typeface="Proxima Nova"/>
                </a:rPr>
                <a:t>Para optimizar recursos, los modelos no tienen la capacidad de “recordar” lo que se habló en otros chats. </a:t>
              </a:r>
              <a:endParaRPr lang="es-AR" b="0" dirty="0">
                <a:effectLst/>
              </a:endParaRP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041AFB46-07A0-4A1D-C39C-31E7BF03DC54}"/>
                </a:ext>
              </a:extLst>
            </p:cNvPr>
            <p:cNvSpPr txBox="1"/>
            <p:nvPr/>
          </p:nvSpPr>
          <p:spPr>
            <a:xfrm>
              <a:off x="6382854" y="1909996"/>
              <a:ext cx="54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b="1" dirty="0">
                  <a:solidFill>
                    <a:srgbClr val="595959"/>
                  </a:solidFill>
                  <a:latin typeface="Proxima Nova"/>
                </a:rPr>
                <a:t>Contexto del chat</a:t>
              </a:r>
              <a:endParaRPr lang="es-AR" dirty="0"/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E7BC60C-1DF6-8A4A-BC32-62905E413482}"/>
              </a:ext>
            </a:extLst>
          </p:cNvPr>
          <p:cNvGrpSpPr/>
          <p:nvPr/>
        </p:nvGrpSpPr>
        <p:grpSpPr>
          <a:xfrm>
            <a:off x="287342" y="4359076"/>
            <a:ext cx="5400000" cy="1399797"/>
            <a:chOff x="165537" y="4496256"/>
            <a:chExt cx="5400000" cy="1399797"/>
          </a:xfrm>
        </p:grpSpPr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E03FBBAD-A382-D0A2-BE61-8A482ED7B02A}"/>
                </a:ext>
              </a:extLst>
            </p:cNvPr>
            <p:cNvSpPr txBox="1"/>
            <p:nvPr/>
          </p:nvSpPr>
          <p:spPr>
            <a:xfrm>
              <a:off x="165537" y="4972723"/>
              <a:ext cx="540000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Aft>
                  <a:spcPts val="1200"/>
                </a:spcAft>
                <a:buNone/>
              </a:pPr>
              <a:r>
                <a:rPr lang="es-AR" sz="1800" b="0" i="0" u="none" strike="noStrike" dirty="0">
                  <a:solidFill>
                    <a:srgbClr val="595959"/>
                  </a:solidFill>
                  <a:effectLst/>
                  <a:latin typeface="Proxima Nova"/>
                </a:rPr>
                <a:t>Cada </a:t>
              </a:r>
              <a:r>
                <a:rPr lang="es-AR" sz="1800" b="0" i="0" u="none" strike="noStrike" dirty="0" err="1">
                  <a:solidFill>
                    <a:srgbClr val="595959"/>
                  </a:solidFill>
                  <a:effectLst/>
                  <a:latin typeface="Proxima Nova"/>
                </a:rPr>
                <a:t>prompt</a:t>
              </a:r>
              <a:r>
                <a:rPr lang="es-AR" sz="1800" b="0" i="0" u="none" strike="noStrike" dirty="0">
                  <a:solidFill>
                    <a:srgbClr val="595959"/>
                  </a:solidFill>
                  <a:effectLst/>
                  <a:latin typeface="Proxima Nova"/>
                </a:rPr>
                <a:t> es distinto, y poder explicarle las intenciones de lo que se espera obtener definirá la respuesta que te pueda generar</a:t>
              </a:r>
              <a:endParaRPr lang="es-AR" b="0" dirty="0">
                <a:effectLst/>
              </a:endParaRP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4B2E0640-A9D0-51C4-BC80-955D3D48DC45}"/>
                </a:ext>
              </a:extLst>
            </p:cNvPr>
            <p:cNvSpPr txBox="1"/>
            <p:nvPr/>
          </p:nvSpPr>
          <p:spPr>
            <a:xfrm>
              <a:off x="165537" y="4496256"/>
              <a:ext cx="54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b="1" dirty="0">
                  <a:solidFill>
                    <a:srgbClr val="595959"/>
                  </a:solidFill>
                  <a:latin typeface="Proxima Nova"/>
                </a:rPr>
                <a:t>Contexto del mensaje </a:t>
              </a:r>
              <a:endParaRPr lang="es-AR" dirty="0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464F8E7-5D49-67AA-6887-A1FFCD1E0277}"/>
              </a:ext>
            </a:extLst>
          </p:cNvPr>
          <p:cNvGrpSpPr/>
          <p:nvPr/>
        </p:nvGrpSpPr>
        <p:grpSpPr>
          <a:xfrm>
            <a:off x="6504659" y="4359076"/>
            <a:ext cx="5400000" cy="1676796"/>
            <a:chOff x="6382854" y="4496256"/>
            <a:chExt cx="5400000" cy="1676796"/>
          </a:xfrm>
        </p:grpSpPr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B2806F9D-25F1-40AA-C753-90DB5AE8E654}"/>
                </a:ext>
              </a:extLst>
            </p:cNvPr>
            <p:cNvSpPr txBox="1"/>
            <p:nvPr/>
          </p:nvSpPr>
          <p:spPr>
            <a:xfrm>
              <a:off x="6382854" y="4972723"/>
              <a:ext cx="5400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Aft>
                  <a:spcPts val="1200"/>
                </a:spcAft>
                <a:buNone/>
              </a:pPr>
              <a:r>
                <a:rPr lang="es-AR" sz="1800" b="0" i="0" u="none" strike="noStrike" dirty="0">
                  <a:solidFill>
                    <a:srgbClr val="595959"/>
                  </a:solidFill>
                  <a:effectLst/>
                  <a:latin typeface="Proxima Nova"/>
                </a:rPr>
                <a:t>Cada modelo tiene sus memorias, entre esas memorias es como vos le hablas, cómo preferís las respuestas, que idioma hablas, y detalles más personales también. 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90A4636C-DF67-8674-0DEB-FB81A4FA6405}"/>
                </a:ext>
              </a:extLst>
            </p:cNvPr>
            <p:cNvSpPr txBox="1"/>
            <p:nvPr/>
          </p:nvSpPr>
          <p:spPr>
            <a:xfrm>
              <a:off x="6382854" y="4496256"/>
              <a:ext cx="5109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b="1" dirty="0">
                  <a:solidFill>
                    <a:srgbClr val="595959"/>
                  </a:solidFill>
                  <a:latin typeface="Proxima Nova"/>
                </a:rPr>
                <a:t>Contexto por usuario</a:t>
              </a:r>
              <a:endParaRPr lang="es-AR" dirty="0"/>
            </a:p>
          </p:txBody>
        </p:sp>
      </p:grpSp>
    </p:spTree>
    <p:extLst>
      <p:ext uri="{BB962C8B-B14F-4D97-AF65-F5344CB8AC3E}">
        <p14:creationId xmlns:p14="http://schemas.microsoft.com/office/powerpoint/2010/main" val="291345404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F9426-D1A3-EDB5-9DBF-96A50845E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ítulo 52" hidden="1">
            <a:extLst>
              <a:ext uri="{FF2B5EF4-FFF2-40B4-BE49-F238E27FC236}">
                <a16:creationId xmlns:a16="http://schemas.microsoft.com/office/drawing/2014/main" id="{CCA97BDB-5AE6-629A-8840-69C12912A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de recursos humanos 8</a:t>
            </a:r>
          </a:p>
        </p:txBody>
      </p:sp>
      <p:sp>
        <p:nvSpPr>
          <p:cNvPr id="3" name="Cuadro de texto 2">
            <a:extLst>
              <a:ext uri="{FF2B5EF4-FFF2-40B4-BE49-F238E27FC236}">
                <a16:creationId xmlns:a16="http://schemas.microsoft.com/office/drawing/2014/main" id="{0AD8C7C6-CCDD-D805-D0FB-47AF93AB376F}"/>
              </a:ext>
            </a:extLst>
          </p:cNvPr>
          <p:cNvSpPr txBox="1"/>
          <p:nvPr/>
        </p:nvSpPr>
        <p:spPr>
          <a:xfrm>
            <a:off x="731037" y="682344"/>
            <a:ext cx="6680783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3200" dirty="0"/>
              <a:t>Reglas de los agentes</a:t>
            </a:r>
          </a:p>
        </p:txBody>
      </p:sp>
      <p:pic>
        <p:nvPicPr>
          <p:cNvPr id="163" name="Imagen 162" descr="Esta imagen es de dos pares de manos juntando piezas de puzzle. ">
            <a:extLst>
              <a:ext uri="{FF2B5EF4-FFF2-40B4-BE49-F238E27FC236}">
                <a16:creationId xmlns:a16="http://schemas.microsoft.com/office/drawing/2014/main" id="{4003AE6C-B177-BCED-6563-E165194FC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24"/>
          <a:stretch/>
        </p:blipFill>
        <p:spPr>
          <a:xfrm>
            <a:off x="7548019" y="0"/>
            <a:ext cx="4643982" cy="6858000"/>
          </a:xfrm>
          <a:prstGeom prst="rect">
            <a:avLst/>
          </a:prstGeom>
        </p:spPr>
      </p:pic>
      <p:sp>
        <p:nvSpPr>
          <p:cNvPr id="51" name="Google Shape;446;p14">
            <a:extLst>
              <a:ext uri="{FF2B5EF4-FFF2-40B4-BE49-F238E27FC236}">
                <a16:creationId xmlns:a16="http://schemas.microsoft.com/office/drawing/2014/main" id="{BB8D36EC-22EB-D097-50BB-049438AAF479}"/>
              </a:ext>
            </a:extLst>
          </p:cNvPr>
          <p:cNvSpPr txBox="1">
            <a:spLocks/>
          </p:cNvSpPr>
          <p:nvPr/>
        </p:nvSpPr>
        <p:spPr>
          <a:xfrm>
            <a:off x="1247316" y="1715449"/>
            <a:ext cx="4848684" cy="21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buSzPts val="2000"/>
              <a:buFont typeface="Arial" panose="020B0604020202020204" pitchFamily="34" charset="0"/>
              <a:buNone/>
            </a:pPr>
            <a:r>
              <a:rPr lang="es-ES" dirty="0"/>
              <a:t>Instrucciones predefinidas que el agente debe tener en cuenta a la hora de responder o actuar.</a:t>
            </a:r>
          </a:p>
          <a:p>
            <a:pPr marL="0" indent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000"/>
              <a:buFont typeface="Arial" panose="020B0604020202020204" pitchFamily="34" charset="0"/>
              <a:buNone/>
            </a:pPr>
            <a:r>
              <a:rPr lang="es-ES" dirty="0">
                <a:latin typeface="Courier New"/>
                <a:ea typeface="Courier New"/>
                <a:cs typeface="Courier New"/>
                <a:sym typeface="Courier New"/>
              </a:rPr>
              <a:t>“SI pido o pasa algo ENTONCES hace esto”</a:t>
            </a:r>
          </a:p>
        </p:txBody>
      </p:sp>
      <p:grpSp>
        <p:nvGrpSpPr>
          <p:cNvPr id="52" name="Google Shape;447;p14">
            <a:extLst>
              <a:ext uri="{FF2B5EF4-FFF2-40B4-BE49-F238E27FC236}">
                <a16:creationId xmlns:a16="http://schemas.microsoft.com/office/drawing/2014/main" id="{85DB5F14-2776-68E5-F274-92E4CB374E90}"/>
              </a:ext>
            </a:extLst>
          </p:cNvPr>
          <p:cNvGrpSpPr/>
          <p:nvPr/>
        </p:nvGrpSpPr>
        <p:grpSpPr>
          <a:xfrm>
            <a:off x="1914896" y="4455649"/>
            <a:ext cx="3513525" cy="1179500"/>
            <a:chOff x="4753875" y="3881950"/>
            <a:chExt cx="3513525" cy="1179500"/>
          </a:xfrm>
        </p:grpSpPr>
        <p:pic>
          <p:nvPicPr>
            <p:cNvPr id="54" name="Google Shape;448;p14">
              <a:extLst>
                <a:ext uri="{FF2B5EF4-FFF2-40B4-BE49-F238E27FC236}">
                  <a16:creationId xmlns:a16="http://schemas.microsoft.com/office/drawing/2014/main" id="{3E5022E2-4682-3933-5BF9-E9DC7D99D51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53875" y="3881950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449;p14">
              <a:extLst>
                <a:ext uri="{FF2B5EF4-FFF2-40B4-BE49-F238E27FC236}">
                  <a16:creationId xmlns:a16="http://schemas.microsoft.com/office/drawing/2014/main" id="{6FF8C6DC-EAF5-338A-A56A-8A785F31153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247400" y="3881950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Google Shape;450;p14">
              <a:extLst>
                <a:ext uri="{FF2B5EF4-FFF2-40B4-BE49-F238E27FC236}">
                  <a16:creationId xmlns:a16="http://schemas.microsoft.com/office/drawing/2014/main" id="{51C8002D-1F44-7E66-B71D-067FC1AECBA8}"/>
                </a:ext>
              </a:extLst>
            </p:cNvPr>
            <p:cNvSpPr txBox="1"/>
            <p:nvPr/>
          </p:nvSpPr>
          <p:spPr>
            <a:xfrm>
              <a:off x="4753875" y="4663650"/>
              <a:ext cx="1320000" cy="3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" sz="1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Agente</a:t>
              </a:r>
              <a:endPara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451;p14">
              <a:extLst>
                <a:ext uri="{FF2B5EF4-FFF2-40B4-BE49-F238E27FC236}">
                  <a16:creationId xmlns:a16="http://schemas.microsoft.com/office/drawing/2014/main" id="{5A251F19-AF64-CFEB-D064-DE40F3DBCF73}"/>
                </a:ext>
              </a:extLst>
            </p:cNvPr>
            <p:cNvSpPr txBox="1"/>
            <p:nvPr/>
          </p:nvSpPr>
          <p:spPr>
            <a:xfrm>
              <a:off x="6947400" y="4663650"/>
              <a:ext cx="1320000" cy="3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" sz="1800" b="0" i="0" u="none" strike="noStrike" cap="none" dirty="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Proyecto</a:t>
              </a:r>
              <a:endParaRPr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971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AB0C9-8D0C-E568-F639-EC0206114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781B60AF-0E72-1EF2-938F-47234A079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84413"/>
            <a:ext cx="12192000" cy="922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ítulo 52" hidden="1">
            <a:extLst>
              <a:ext uri="{FF2B5EF4-FFF2-40B4-BE49-F238E27FC236}">
                <a16:creationId xmlns:a16="http://schemas.microsoft.com/office/drawing/2014/main" id="{8C0E8801-D76D-BDCD-17F0-24E0AD08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de recursos humanos 8</a:t>
            </a:r>
          </a:p>
        </p:txBody>
      </p:sp>
      <p:sp>
        <p:nvSpPr>
          <p:cNvPr id="3" name="Cuadro de texto 2">
            <a:extLst>
              <a:ext uri="{FF2B5EF4-FFF2-40B4-BE49-F238E27FC236}">
                <a16:creationId xmlns:a16="http://schemas.microsoft.com/office/drawing/2014/main" id="{C32A9A68-2CB2-8261-5C28-5925209A3211}"/>
              </a:ext>
            </a:extLst>
          </p:cNvPr>
          <p:cNvSpPr txBox="1"/>
          <p:nvPr/>
        </p:nvSpPr>
        <p:spPr>
          <a:xfrm>
            <a:off x="731037" y="682344"/>
            <a:ext cx="6680783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3200" dirty="0" err="1"/>
              <a:t>Workflows</a:t>
            </a:r>
            <a:endParaRPr lang="es-ES" sz="3200" dirty="0"/>
          </a:p>
        </p:txBody>
      </p:sp>
      <p:sp>
        <p:nvSpPr>
          <p:cNvPr id="51" name="Google Shape;446;p14">
            <a:extLst>
              <a:ext uri="{FF2B5EF4-FFF2-40B4-BE49-F238E27FC236}">
                <a16:creationId xmlns:a16="http://schemas.microsoft.com/office/drawing/2014/main" id="{8C3A48AB-4E36-C608-1920-080C70669CD8}"/>
              </a:ext>
            </a:extLst>
          </p:cNvPr>
          <p:cNvSpPr txBox="1">
            <a:spLocks/>
          </p:cNvSpPr>
          <p:nvPr/>
        </p:nvSpPr>
        <p:spPr>
          <a:xfrm>
            <a:off x="982911" y="1581104"/>
            <a:ext cx="5113089" cy="1668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s-ES" sz="2200" dirty="0"/>
              <a:t>Son </a:t>
            </a:r>
            <a:r>
              <a:rPr lang="es-ES" sz="2200" dirty="0" err="1"/>
              <a:t>prompts</a:t>
            </a:r>
            <a:r>
              <a:rPr lang="es-ES" sz="2200" dirty="0"/>
              <a:t> predefinidos con una secuencia de pasos para lograr un objetivo en particular.</a:t>
            </a: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554078BB-1358-2343-A7C5-24DF55219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3632335">
            <a:off x="6734607" y="-1871627"/>
            <a:ext cx="8948964" cy="12105059"/>
            <a:chOff x="4855953" y="-2833465"/>
            <a:chExt cx="8948964" cy="12105059"/>
          </a:xfrm>
        </p:grpSpPr>
        <p:sp>
          <p:nvSpPr>
            <p:cNvPr id="37" name="Forma libre 10">
              <a:extLst>
                <a:ext uri="{FF2B5EF4-FFF2-40B4-BE49-F238E27FC236}">
                  <a16:creationId xmlns:a16="http://schemas.microsoft.com/office/drawing/2014/main" id="{AC80F5E7-F2A9-DA34-B7A0-785CFC44CEBA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8" name="Forma libre 11">
              <a:extLst>
                <a:ext uri="{FF2B5EF4-FFF2-40B4-BE49-F238E27FC236}">
                  <a16:creationId xmlns:a16="http://schemas.microsoft.com/office/drawing/2014/main" id="{446F38EB-0432-0E13-7254-62493015180E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9" name="Forma libre 12">
              <a:extLst>
                <a:ext uri="{FF2B5EF4-FFF2-40B4-BE49-F238E27FC236}">
                  <a16:creationId xmlns:a16="http://schemas.microsoft.com/office/drawing/2014/main" id="{ABB9B35F-4F42-C7E3-71C1-DBD6F2D78300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grpSp>
        <p:nvGrpSpPr>
          <p:cNvPr id="135" name="Grupo 134">
            <a:extLst>
              <a:ext uri="{FF2B5EF4-FFF2-40B4-BE49-F238E27FC236}">
                <a16:creationId xmlns:a16="http://schemas.microsoft.com/office/drawing/2014/main" id="{CF689BC9-7805-6CB3-7892-12789AA7F683}"/>
              </a:ext>
            </a:extLst>
          </p:cNvPr>
          <p:cNvGrpSpPr/>
          <p:nvPr/>
        </p:nvGrpSpPr>
        <p:grpSpPr>
          <a:xfrm>
            <a:off x="1658795" y="3590123"/>
            <a:ext cx="2713895" cy="1902641"/>
            <a:chOff x="1595295" y="2853523"/>
            <a:chExt cx="2713895" cy="1902641"/>
          </a:xfrm>
        </p:grpSpPr>
        <p:grpSp>
          <p:nvGrpSpPr>
            <p:cNvPr id="59" name="Google Shape;458;p15">
              <a:extLst>
                <a:ext uri="{FF2B5EF4-FFF2-40B4-BE49-F238E27FC236}">
                  <a16:creationId xmlns:a16="http://schemas.microsoft.com/office/drawing/2014/main" id="{D192A068-4B8D-FBD2-B1F9-B0C16B06DD5D}"/>
                </a:ext>
              </a:extLst>
            </p:cNvPr>
            <p:cNvGrpSpPr/>
            <p:nvPr/>
          </p:nvGrpSpPr>
          <p:grpSpPr>
            <a:xfrm>
              <a:off x="1988253" y="2956778"/>
              <a:ext cx="1998788" cy="1799386"/>
              <a:chOff x="2820225" y="891450"/>
              <a:chExt cx="3175200" cy="3175200"/>
            </a:xfrm>
          </p:grpSpPr>
          <p:sp>
            <p:nvSpPr>
              <p:cNvPr id="60" name="Google Shape;459;p15">
                <a:extLst>
                  <a:ext uri="{FF2B5EF4-FFF2-40B4-BE49-F238E27FC236}">
                    <a16:creationId xmlns:a16="http://schemas.microsoft.com/office/drawing/2014/main" id="{E4730AC5-6F7F-FBF8-EB2D-91B816E196B4}"/>
                  </a:ext>
                </a:extLst>
              </p:cNvPr>
              <p:cNvSpPr/>
              <p:nvPr/>
            </p:nvSpPr>
            <p:spPr>
              <a:xfrm rot="10800000">
                <a:off x="2820225" y="891450"/>
                <a:ext cx="3175200" cy="3175200"/>
              </a:xfrm>
              <a:prstGeom prst="blockArc">
                <a:avLst>
                  <a:gd name="adj1" fmla="val 5399801"/>
                  <a:gd name="adj2" fmla="val 3012680"/>
                  <a:gd name="adj3" fmla="val 6939"/>
                </a:avLst>
              </a:prstGeom>
              <a:solidFill>
                <a:srgbClr val="83E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460;p15">
                <a:extLst>
                  <a:ext uri="{FF2B5EF4-FFF2-40B4-BE49-F238E27FC236}">
                    <a16:creationId xmlns:a16="http://schemas.microsoft.com/office/drawing/2014/main" id="{7ED4ED80-D736-37FE-769D-1455C1250B88}"/>
                  </a:ext>
                </a:extLst>
              </p:cNvPr>
              <p:cNvSpPr/>
              <p:nvPr/>
            </p:nvSpPr>
            <p:spPr>
              <a:xfrm rot="10800000">
                <a:off x="3175023" y="1179900"/>
                <a:ext cx="450600" cy="450600"/>
              </a:xfrm>
              <a:prstGeom prst="rtTriangle">
                <a:avLst/>
              </a:prstGeom>
              <a:solidFill>
                <a:srgbClr val="83E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" name="Google Shape;461;p15">
              <a:extLst>
                <a:ext uri="{FF2B5EF4-FFF2-40B4-BE49-F238E27FC236}">
                  <a16:creationId xmlns:a16="http://schemas.microsoft.com/office/drawing/2014/main" id="{ED92B8FA-77CE-EE74-4E0E-D45E41CE417A}"/>
                </a:ext>
              </a:extLst>
            </p:cNvPr>
            <p:cNvGrpSpPr/>
            <p:nvPr/>
          </p:nvGrpSpPr>
          <p:grpSpPr>
            <a:xfrm>
              <a:off x="3404558" y="3824521"/>
              <a:ext cx="904632" cy="518360"/>
              <a:chOff x="5130375" y="2422675"/>
              <a:chExt cx="1332300" cy="914700"/>
            </a:xfrm>
          </p:grpSpPr>
          <p:sp>
            <p:nvSpPr>
              <p:cNvPr id="63" name="Google Shape;462;p15">
                <a:extLst>
                  <a:ext uri="{FF2B5EF4-FFF2-40B4-BE49-F238E27FC236}">
                    <a16:creationId xmlns:a16="http://schemas.microsoft.com/office/drawing/2014/main" id="{7A99D408-B3FD-9CDD-A78A-CACD9D0D5630}"/>
                  </a:ext>
                </a:extLst>
              </p:cNvPr>
              <p:cNvSpPr/>
              <p:nvPr/>
            </p:nvSpPr>
            <p:spPr>
              <a:xfrm>
                <a:off x="5130375" y="2707675"/>
                <a:ext cx="1332300" cy="629700"/>
              </a:xfrm>
              <a:prstGeom prst="rect">
                <a:avLst/>
              </a:prstGeom>
              <a:solidFill>
                <a:srgbClr val="1B786F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lang="es" sz="800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Antes de poder hacer algo</a:t>
                </a: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463;p15">
                <a:extLst>
                  <a:ext uri="{FF2B5EF4-FFF2-40B4-BE49-F238E27FC236}">
                    <a16:creationId xmlns:a16="http://schemas.microsoft.com/office/drawing/2014/main" id="{1A0F50E6-749D-4173-56D6-21A46FD77BA2}"/>
                  </a:ext>
                </a:extLst>
              </p:cNvPr>
              <p:cNvSpPr/>
              <p:nvPr/>
            </p:nvSpPr>
            <p:spPr>
              <a:xfrm>
                <a:off x="5130375" y="2422675"/>
                <a:ext cx="1332300" cy="285000"/>
              </a:xfrm>
              <a:prstGeom prst="round1Rect">
                <a:avLst>
                  <a:gd name="adj" fmla="val 50000"/>
                </a:avLst>
              </a:prstGeom>
              <a:solidFill>
                <a:srgbClr val="155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lang="es" sz="800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Diseña</a:t>
                </a:r>
                <a:endParaRPr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" name="Google Shape;464;p15">
              <a:extLst>
                <a:ext uri="{FF2B5EF4-FFF2-40B4-BE49-F238E27FC236}">
                  <a16:creationId xmlns:a16="http://schemas.microsoft.com/office/drawing/2014/main" id="{241025AD-6B73-7B46-92DB-CB871DD930BF}"/>
                </a:ext>
              </a:extLst>
            </p:cNvPr>
            <p:cNvGrpSpPr/>
            <p:nvPr/>
          </p:nvGrpSpPr>
          <p:grpSpPr>
            <a:xfrm>
              <a:off x="2499927" y="2853523"/>
              <a:ext cx="904632" cy="518360"/>
              <a:chOff x="3798075" y="709250"/>
              <a:chExt cx="1332300" cy="914700"/>
            </a:xfrm>
          </p:grpSpPr>
          <p:sp>
            <p:nvSpPr>
              <p:cNvPr id="130" name="Google Shape;465;p15">
                <a:extLst>
                  <a:ext uri="{FF2B5EF4-FFF2-40B4-BE49-F238E27FC236}">
                    <a16:creationId xmlns:a16="http://schemas.microsoft.com/office/drawing/2014/main" id="{80B19F52-2893-6584-4CEE-010DD6741334}"/>
                  </a:ext>
                </a:extLst>
              </p:cNvPr>
              <p:cNvSpPr/>
              <p:nvPr/>
            </p:nvSpPr>
            <p:spPr>
              <a:xfrm>
                <a:off x="3798075" y="994250"/>
                <a:ext cx="1332300" cy="629700"/>
              </a:xfrm>
              <a:prstGeom prst="rect">
                <a:avLst/>
              </a:prstGeom>
              <a:solidFill>
                <a:srgbClr val="1B786F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lang="es" sz="800" b="0" i="0" u="none" strike="noStrike" cap="none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Consiguiendo el contexto</a:t>
                </a:r>
                <a:endParaRPr sz="14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466;p15">
                <a:extLst>
                  <a:ext uri="{FF2B5EF4-FFF2-40B4-BE49-F238E27FC236}">
                    <a16:creationId xmlns:a16="http://schemas.microsoft.com/office/drawing/2014/main" id="{908C211C-2ED3-352F-3B70-630947CF5C20}"/>
                  </a:ext>
                </a:extLst>
              </p:cNvPr>
              <p:cNvSpPr/>
              <p:nvPr/>
            </p:nvSpPr>
            <p:spPr>
              <a:xfrm>
                <a:off x="3798075" y="709250"/>
                <a:ext cx="1332300" cy="285000"/>
              </a:xfrm>
              <a:prstGeom prst="round1Rect">
                <a:avLst>
                  <a:gd name="adj" fmla="val 50000"/>
                </a:avLst>
              </a:prstGeom>
              <a:solidFill>
                <a:srgbClr val="155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lang="es" sz="800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Analiza</a:t>
                </a:r>
                <a:endParaRPr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" name="Google Shape;467;p15">
              <a:extLst>
                <a:ext uri="{FF2B5EF4-FFF2-40B4-BE49-F238E27FC236}">
                  <a16:creationId xmlns:a16="http://schemas.microsoft.com/office/drawing/2014/main" id="{C5BF587D-74EA-F26D-1DEF-05B2D9BE6461}"/>
                </a:ext>
              </a:extLst>
            </p:cNvPr>
            <p:cNvGrpSpPr/>
            <p:nvPr/>
          </p:nvGrpSpPr>
          <p:grpSpPr>
            <a:xfrm>
              <a:off x="1595295" y="3824521"/>
              <a:ext cx="904632" cy="518360"/>
              <a:chOff x="2465775" y="2422675"/>
              <a:chExt cx="1332300" cy="914700"/>
            </a:xfrm>
          </p:grpSpPr>
          <p:sp>
            <p:nvSpPr>
              <p:cNvPr id="133" name="Google Shape;468;p15">
                <a:extLst>
                  <a:ext uri="{FF2B5EF4-FFF2-40B4-BE49-F238E27FC236}">
                    <a16:creationId xmlns:a16="http://schemas.microsoft.com/office/drawing/2014/main" id="{AD3DB481-6094-9DCC-7B40-7565AAF9CD0D}"/>
                  </a:ext>
                </a:extLst>
              </p:cNvPr>
              <p:cNvSpPr/>
              <p:nvPr/>
            </p:nvSpPr>
            <p:spPr>
              <a:xfrm>
                <a:off x="2465775" y="2707675"/>
                <a:ext cx="1332300" cy="629700"/>
              </a:xfrm>
              <a:prstGeom prst="rect">
                <a:avLst/>
              </a:prstGeom>
              <a:solidFill>
                <a:srgbClr val="1B786F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lang="es" sz="800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Las mejores decisiones</a:t>
                </a: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469;p15">
                <a:extLst>
                  <a:ext uri="{FF2B5EF4-FFF2-40B4-BE49-F238E27FC236}">
                    <a16:creationId xmlns:a16="http://schemas.microsoft.com/office/drawing/2014/main" id="{9A0CC077-6664-4B6F-6F2E-FBC597629D5A}"/>
                  </a:ext>
                </a:extLst>
              </p:cNvPr>
              <p:cNvSpPr/>
              <p:nvPr/>
            </p:nvSpPr>
            <p:spPr>
              <a:xfrm>
                <a:off x="2465775" y="2422675"/>
                <a:ext cx="1332300" cy="285000"/>
              </a:xfrm>
              <a:prstGeom prst="round1Rect">
                <a:avLst>
                  <a:gd name="adj" fmla="val 50000"/>
                </a:avLst>
              </a:prstGeom>
              <a:solidFill>
                <a:srgbClr val="155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lang="es" sz="800" b="0" i="0" u="none" strike="noStrike" cap="non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Ejecuta</a:t>
                </a:r>
                <a:endParaRPr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55909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D7725-108A-B6D4-7DD9-51472DFF0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Elipse 39">
            <a:extLst>
              <a:ext uri="{FF2B5EF4-FFF2-40B4-BE49-F238E27FC236}">
                <a16:creationId xmlns:a16="http://schemas.microsoft.com/office/drawing/2014/main" id="{026FF618-8EB4-FEFD-E7D4-525FD15A28A7}"/>
              </a:ext>
            </a:extLst>
          </p:cNvPr>
          <p:cNvSpPr/>
          <p:nvPr/>
        </p:nvSpPr>
        <p:spPr>
          <a:xfrm>
            <a:off x="9566233" y="4744773"/>
            <a:ext cx="1266969" cy="1266969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5" name="Imagen 54" descr="Imagen que contiene Círculo&#10;&#10;El contenido generado por IA puede ser incorrecto.">
            <a:extLst>
              <a:ext uri="{FF2B5EF4-FFF2-40B4-BE49-F238E27FC236}">
                <a16:creationId xmlns:a16="http://schemas.microsoft.com/office/drawing/2014/main" id="{F8F310BA-BA70-4B06-2276-A4FAF779B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392" y="4802932"/>
            <a:ext cx="1150651" cy="1150651"/>
          </a:xfrm>
          <a:prstGeom prst="rect">
            <a:avLst/>
          </a:prstGeom>
        </p:spPr>
      </p:pic>
      <p:sp>
        <p:nvSpPr>
          <p:cNvPr id="39" name="Elipse 38">
            <a:extLst>
              <a:ext uri="{FF2B5EF4-FFF2-40B4-BE49-F238E27FC236}">
                <a16:creationId xmlns:a16="http://schemas.microsoft.com/office/drawing/2014/main" id="{6498DBBD-493F-962C-064A-AC6B4C02C19B}"/>
              </a:ext>
            </a:extLst>
          </p:cNvPr>
          <p:cNvSpPr/>
          <p:nvPr/>
        </p:nvSpPr>
        <p:spPr>
          <a:xfrm>
            <a:off x="8573447" y="2952863"/>
            <a:ext cx="1266969" cy="1266969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3" name="Imagen 52" descr="Dibujo en blanco y negro&#10;&#10;El contenido generado por IA puede ser incorrecto.">
            <a:extLst>
              <a:ext uri="{FF2B5EF4-FFF2-40B4-BE49-F238E27FC236}">
                <a16:creationId xmlns:a16="http://schemas.microsoft.com/office/drawing/2014/main" id="{F56655AD-8258-E74D-1F31-C99088C9D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821" y="2995392"/>
            <a:ext cx="1166221" cy="1181910"/>
          </a:xfrm>
          <a:prstGeom prst="rect">
            <a:avLst/>
          </a:prstGeom>
        </p:spPr>
      </p:pic>
      <p:sp>
        <p:nvSpPr>
          <p:cNvPr id="38" name="Elipse 37">
            <a:extLst>
              <a:ext uri="{FF2B5EF4-FFF2-40B4-BE49-F238E27FC236}">
                <a16:creationId xmlns:a16="http://schemas.microsoft.com/office/drawing/2014/main" id="{F6E99CAF-AEDA-E5EA-952F-3519FC40E007}"/>
              </a:ext>
            </a:extLst>
          </p:cNvPr>
          <p:cNvSpPr/>
          <p:nvPr/>
        </p:nvSpPr>
        <p:spPr>
          <a:xfrm>
            <a:off x="6833198" y="1484784"/>
            <a:ext cx="1266969" cy="1266969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7956027C-DC2C-8614-CF65-F7078FEDB7DC}"/>
              </a:ext>
            </a:extLst>
          </p:cNvPr>
          <p:cNvSpPr/>
          <p:nvPr/>
        </p:nvSpPr>
        <p:spPr>
          <a:xfrm>
            <a:off x="1063873" y="4744773"/>
            <a:ext cx="1266969" cy="1266969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E3F9EB30-6927-2233-BFAA-E78B59BFAAE6}"/>
              </a:ext>
            </a:extLst>
          </p:cNvPr>
          <p:cNvSpPr/>
          <p:nvPr/>
        </p:nvSpPr>
        <p:spPr>
          <a:xfrm>
            <a:off x="2110660" y="2952863"/>
            <a:ext cx="1266969" cy="1266969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33828F4-D5DA-98B3-F1F9-CA8DAACB3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092" y="3413113"/>
            <a:ext cx="936104" cy="34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🔥 Logo deepseek ai PNG HD vector (EPS)">
            <a:extLst>
              <a:ext uri="{FF2B5EF4-FFF2-40B4-BE49-F238E27FC236}">
                <a16:creationId xmlns:a16="http://schemas.microsoft.com/office/drawing/2014/main" id="{F83E06D3-1398-E526-F45A-1034BDBDF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8978" r="1816" b="22850"/>
          <a:stretch>
            <a:fillRect/>
          </a:stretch>
        </p:blipFill>
        <p:spPr bwMode="auto">
          <a:xfrm>
            <a:off x="6749132" y="1625850"/>
            <a:ext cx="1435100" cy="98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 de texto 345">
            <a:extLst>
              <a:ext uri="{FF2B5EF4-FFF2-40B4-BE49-F238E27FC236}">
                <a16:creationId xmlns:a16="http://schemas.microsoft.com/office/drawing/2014/main" id="{B54F37EC-B145-8E57-B6A3-82BF8BD7CC87}"/>
              </a:ext>
            </a:extLst>
          </p:cNvPr>
          <p:cNvSpPr txBox="1"/>
          <p:nvPr/>
        </p:nvSpPr>
        <p:spPr>
          <a:xfrm>
            <a:off x="3828198" y="537999"/>
            <a:ext cx="428402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s-E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Comparativa entre modelos</a:t>
            </a:r>
          </a:p>
        </p:txBody>
      </p:sp>
      <p:grpSp>
        <p:nvGrpSpPr>
          <p:cNvPr id="8" name="Grupo 7" descr="Esta imagen es de un hombre visto desde atrás. ">
            <a:extLst>
              <a:ext uri="{FF2B5EF4-FFF2-40B4-BE49-F238E27FC236}">
                <a16:creationId xmlns:a16="http://schemas.microsoft.com/office/drawing/2014/main" id="{11D8A2FE-05DF-DADA-C0FF-4730B6AEB2C8}"/>
              </a:ext>
            </a:extLst>
          </p:cNvPr>
          <p:cNvGrpSpPr/>
          <p:nvPr/>
        </p:nvGrpSpPr>
        <p:grpSpPr>
          <a:xfrm>
            <a:off x="4635917" y="3432919"/>
            <a:ext cx="2668588" cy="2679700"/>
            <a:chOff x="4832350" y="3127375"/>
            <a:chExt cx="2668588" cy="2679700"/>
          </a:xfrm>
        </p:grpSpPr>
        <p:sp>
          <p:nvSpPr>
            <p:cNvPr id="9" name="Forma libre 5">
              <a:extLst>
                <a:ext uri="{FF2B5EF4-FFF2-40B4-BE49-F238E27FC236}">
                  <a16:creationId xmlns:a16="http://schemas.microsoft.com/office/drawing/2014/main" id="{FF801380-BDBD-6114-6033-8DC5989B0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810000"/>
              <a:ext cx="1004888" cy="1736725"/>
            </a:xfrm>
            <a:custGeom>
              <a:avLst/>
              <a:gdLst>
                <a:gd name="T0" fmla="*/ 82 w 175"/>
                <a:gd name="T1" fmla="*/ 75 h 303"/>
                <a:gd name="T2" fmla="*/ 172 w 175"/>
                <a:gd name="T3" fmla="*/ 242 h 303"/>
                <a:gd name="T4" fmla="*/ 103 w 175"/>
                <a:gd name="T5" fmla="*/ 242 h 303"/>
                <a:gd name="T6" fmla="*/ 49 w 175"/>
                <a:gd name="T7" fmla="*/ 89 h 303"/>
                <a:gd name="T8" fmla="*/ 22 w 175"/>
                <a:gd name="T9" fmla="*/ 67 h 303"/>
                <a:gd name="T10" fmla="*/ 7 w 175"/>
                <a:gd name="T11" fmla="*/ 36 h 303"/>
                <a:gd name="T12" fmla="*/ 23 w 175"/>
                <a:gd name="T13" fmla="*/ 36 h 303"/>
                <a:gd name="T14" fmla="*/ 35 w 175"/>
                <a:gd name="T15" fmla="*/ 54 h 303"/>
                <a:gd name="T16" fmla="*/ 8 w 175"/>
                <a:gd name="T17" fmla="*/ 5 h 303"/>
                <a:gd name="T18" fmla="*/ 30 w 175"/>
                <a:gd name="T19" fmla="*/ 21 h 303"/>
                <a:gd name="T20" fmla="*/ 51 w 175"/>
                <a:gd name="T21" fmla="*/ 25 h 303"/>
                <a:gd name="T22" fmla="*/ 70 w 175"/>
                <a:gd name="T23" fmla="*/ 49 h 303"/>
                <a:gd name="T24" fmla="*/ 82 w 175"/>
                <a:gd name="T25" fmla="*/ 7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303">
                  <a:moveTo>
                    <a:pt x="82" y="75"/>
                  </a:moveTo>
                  <a:cubicBezTo>
                    <a:pt x="82" y="75"/>
                    <a:pt x="175" y="184"/>
                    <a:pt x="172" y="242"/>
                  </a:cubicBezTo>
                  <a:cubicBezTo>
                    <a:pt x="169" y="299"/>
                    <a:pt x="126" y="303"/>
                    <a:pt x="103" y="242"/>
                  </a:cubicBezTo>
                  <a:cubicBezTo>
                    <a:pt x="81" y="180"/>
                    <a:pt x="49" y="89"/>
                    <a:pt x="49" y="89"/>
                  </a:cubicBezTo>
                  <a:cubicBezTo>
                    <a:pt x="49" y="89"/>
                    <a:pt x="27" y="74"/>
                    <a:pt x="22" y="67"/>
                  </a:cubicBezTo>
                  <a:cubicBezTo>
                    <a:pt x="17" y="61"/>
                    <a:pt x="13" y="39"/>
                    <a:pt x="7" y="36"/>
                  </a:cubicBezTo>
                  <a:cubicBezTo>
                    <a:pt x="0" y="33"/>
                    <a:pt x="12" y="26"/>
                    <a:pt x="23" y="36"/>
                  </a:cubicBezTo>
                  <a:cubicBezTo>
                    <a:pt x="33" y="46"/>
                    <a:pt x="30" y="57"/>
                    <a:pt x="35" y="54"/>
                  </a:cubicBezTo>
                  <a:cubicBezTo>
                    <a:pt x="40" y="50"/>
                    <a:pt x="8" y="10"/>
                    <a:pt x="8" y="5"/>
                  </a:cubicBezTo>
                  <a:cubicBezTo>
                    <a:pt x="9" y="0"/>
                    <a:pt x="30" y="21"/>
                    <a:pt x="30" y="21"/>
                  </a:cubicBezTo>
                  <a:cubicBezTo>
                    <a:pt x="30" y="21"/>
                    <a:pt x="44" y="19"/>
                    <a:pt x="51" y="25"/>
                  </a:cubicBezTo>
                  <a:cubicBezTo>
                    <a:pt x="58" y="30"/>
                    <a:pt x="67" y="43"/>
                    <a:pt x="70" y="49"/>
                  </a:cubicBezTo>
                  <a:cubicBezTo>
                    <a:pt x="72" y="55"/>
                    <a:pt x="75" y="66"/>
                    <a:pt x="82" y="75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0" name="Autoforma 3">
              <a:extLst>
                <a:ext uri="{FF2B5EF4-FFF2-40B4-BE49-F238E27FC236}">
                  <a16:creationId xmlns:a16="http://schemas.microsoft.com/office/drawing/2014/main" id="{4C3F946C-1C07-0540-13BF-7888EC19A19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5375" y="3141662"/>
              <a:ext cx="2479675" cy="266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1" name="Forma libre 6">
              <a:extLst>
                <a:ext uri="{FF2B5EF4-FFF2-40B4-BE49-F238E27FC236}">
                  <a16:creationId xmlns:a16="http://schemas.microsoft.com/office/drawing/2014/main" id="{3DC0D907-7B9E-9859-DD3A-F84312104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4210050"/>
              <a:ext cx="752475" cy="1301750"/>
            </a:xfrm>
            <a:custGeom>
              <a:avLst/>
              <a:gdLst>
                <a:gd name="T0" fmla="*/ 36 w 131"/>
                <a:gd name="T1" fmla="*/ 0 h 227"/>
                <a:gd name="T2" fmla="*/ 0 w 131"/>
                <a:gd name="T3" fmla="*/ 22 h 227"/>
                <a:gd name="T4" fmla="*/ 94 w 131"/>
                <a:gd name="T5" fmla="*/ 215 h 227"/>
                <a:gd name="T6" fmla="*/ 130 w 131"/>
                <a:gd name="T7" fmla="*/ 168 h 227"/>
                <a:gd name="T8" fmla="*/ 36 w 131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27">
                  <a:moveTo>
                    <a:pt x="36" y="0"/>
                  </a:moveTo>
                  <a:cubicBezTo>
                    <a:pt x="36" y="0"/>
                    <a:pt x="5" y="19"/>
                    <a:pt x="0" y="22"/>
                  </a:cubicBezTo>
                  <a:cubicBezTo>
                    <a:pt x="0" y="22"/>
                    <a:pt x="64" y="203"/>
                    <a:pt x="94" y="215"/>
                  </a:cubicBezTo>
                  <a:cubicBezTo>
                    <a:pt x="124" y="227"/>
                    <a:pt x="131" y="194"/>
                    <a:pt x="130" y="168"/>
                  </a:cubicBezTo>
                  <a:cubicBezTo>
                    <a:pt x="129" y="138"/>
                    <a:pt x="99" y="55"/>
                    <a:pt x="36" y="0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2" name="Forma libre 7">
              <a:extLst>
                <a:ext uri="{FF2B5EF4-FFF2-40B4-BE49-F238E27FC236}">
                  <a16:creationId xmlns:a16="http://schemas.microsoft.com/office/drawing/2014/main" id="{4EBB5B64-575B-B1A9-2FBB-F42F4196E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5529263"/>
              <a:ext cx="2451100" cy="257175"/>
            </a:xfrm>
            <a:custGeom>
              <a:avLst/>
              <a:gdLst>
                <a:gd name="T0" fmla="*/ 1544 w 1544"/>
                <a:gd name="T1" fmla="*/ 162 h 162"/>
                <a:gd name="T2" fmla="*/ 0 w 1544"/>
                <a:gd name="T3" fmla="*/ 162 h 162"/>
                <a:gd name="T4" fmla="*/ 156 w 1544"/>
                <a:gd name="T5" fmla="*/ 0 h 162"/>
                <a:gd name="T6" fmla="*/ 1436 w 1544"/>
                <a:gd name="T7" fmla="*/ 0 h 162"/>
                <a:gd name="T8" fmla="*/ 1544 w 1544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4" h="162">
                  <a:moveTo>
                    <a:pt x="1544" y="162"/>
                  </a:moveTo>
                  <a:lnTo>
                    <a:pt x="0" y="162"/>
                  </a:lnTo>
                  <a:lnTo>
                    <a:pt x="156" y="0"/>
                  </a:lnTo>
                  <a:lnTo>
                    <a:pt x="1436" y="0"/>
                  </a:lnTo>
                  <a:lnTo>
                    <a:pt x="1544" y="16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C9E0"/>
                </a:gs>
                <a:gs pos="39000">
                  <a:srgbClr val="4BC3E2"/>
                </a:gs>
                <a:gs pos="85000">
                  <a:srgbClr val="030341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3" name="Forma libre 8">
              <a:extLst>
                <a:ext uri="{FF2B5EF4-FFF2-40B4-BE49-F238E27FC236}">
                  <a16:creationId xmlns:a16="http://schemas.microsoft.com/office/drawing/2014/main" id="{7DA01415-3DCF-55B9-C56B-3F2D04776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4187825"/>
              <a:ext cx="1520825" cy="1598613"/>
            </a:xfrm>
            <a:custGeom>
              <a:avLst/>
              <a:gdLst>
                <a:gd name="T0" fmla="*/ 265 w 265"/>
                <a:gd name="T1" fmla="*/ 279 h 279"/>
                <a:gd name="T2" fmla="*/ 25 w 265"/>
                <a:gd name="T3" fmla="*/ 279 h 279"/>
                <a:gd name="T4" fmla="*/ 20 w 265"/>
                <a:gd name="T5" fmla="*/ 234 h 279"/>
                <a:gd name="T6" fmla="*/ 20 w 265"/>
                <a:gd name="T7" fmla="*/ 230 h 279"/>
                <a:gd name="T8" fmla="*/ 13 w 265"/>
                <a:gd name="T9" fmla="*/ 171 h 279"/>
                <a:gd name="T10" fmla="*/ 11 w 265"/>
                <a:gd name="T11" fmla="*/ 150 h 279"/>
                <a:gd name="T12" fmla="*/ 10 w 265"/>
                <a:gd name="T13" fmla="*/ 129 h 279"/>
                <a:gd name="T14" fmla="*/ 10 w 265"/>
                <a:gd name="T15" fmla="*/ 34 h 279"/>
                <a:gd name="T16" fmla="*/ 10 w 265"/>
                <a:gd name="T17" fmla="*/ 34 h 279"/>
                <a:gd name="T18" fmla="*/ 65 w 265"/>
                <a:gd name="T19" fmla="*/ 17 h 279"/>
                <a:gd name="T20" fmla="*/ 86 w 265"/>
                <a:gd name="T21" fmla="*/ 1 h 279"/>
                <a:gd name="T22" fmla="*/ 131 w 265"/>
                <a:gd name="T23" fmla="*/ 3 h 279"/>
                <a:gd name="T24" fmla="*/ 132 w 265"/>
                <a:gd name="T25" fmla="*/ 3 h 279"/>
                <a:gd name="T26" fmla="*/ 132 w 265"/>
                <a:gd name="T27" fmla="*/ 3 h 279"/>
                <a:gd name="T28" fmla="*/ 133 w 265"/>
                <a:gd name="T29" fmla="*/ 3 h 279"/>
                <a:gd name="T30" fmla="*/ 169 w 265"/>
                <a:gd name="T31" fmla="*/ 12 h 279"/>
                <a:gd name="T32" fmla="*/ 170 w 265"/>
                <a:gd name="T33" fmla="*/ 13 h 279"/>
                <a:gd name="T34" fmla="*/ 170 w 265"/>
                <a:gd name="T35" fmla="*/ 13 h 279"/>
                <a:gd name="T36" fmla="*/ 171 w 265"/>
                <a:gd name="T37" fmla="*/ 26 h 279"/>
                <a:gd name="T38" fmla="*/ 197 w 265"/>
                <a:gd name="T39" fmla="*/ 31 h 279"/>
                <a:gd name="T40" fmla="*/ 201 w 265"/>
                <a:gd name="T41" fmla="*/ 32 h 279"/>
                <a:gd name="T42" fmla="*/ 251 w 265"/>
                <a:gd name="T43" fmla="*/ 105 h 279"/>
                <a:gd name="T44" fmla="*/ 255 w 265"/>
                <a:gd name="T45" fmla="*/ 151 h 279"/>
                <a:gd name="T46" fmla="*/ 259 w 265"/>
                <a:gd name="T47" fmla="*/ 192 h 279"/>
                <a:gd name="T48" fmla="*/ 262 w 265"/>
                <a:gd name="T49" fmla="*/ 234 h 279"/>
                <a:gd name="T50" fmla="*/ 264 w 265"/>
                <a:gd name="T51" fmla="*/ 266 h 279"/>
                <a:gd name="T52" fmla="*/ 264 w 265"/>
                <a:gd name="T53" fmla="*/ 266 h 279"/>
                <a:gd name="T54" fmla="*/ 265 w 265"/>
                <a:gd name="T5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79">
                  <a:moveTo>
                    <a:pt x="265" y="279"/>
                  </a:moveTo>
                  <a:cubicBezTo>
                    <a:pt x="25" y="279"/>
                    <a:pt x="25" y="279"/>
                    <a:pt x="25" y="279"/>
                  </a:cubicBezTo>
                  <a:cubicBezTo>
                    <a:pt x="25" y="273"/>
                    <a:pt x="23" y="256"/>
                    <a:pt x="20" y="234"/>
                  </a:cubicBezTo>
                  <a:cubicBezTo>
                    <a:pt x="20" y="232"/>
                    <a:pt x="20" y="231"/>
                    <a:pt x="20" y="230"/>
                  </a:cubicBezTo>
                  <a:cubicBezTo>
                    <a:pt x="17" y="211"/>
                    <a:pt x="15" y="191"/>
                    <a:pt x="13" y="171"/>
                  </a:cubicBezTo>
                  <a:cubicBezTo>
                    <a:pt x="13" y="164"/>
                    <a:pt x="12" y="157"/>
                    <a:pt x="11" y="150"/>
                  </a:cubicBezTo>
                  <a:cubicBezTo>
                    <a:pt x="11" y="143"/>
                    <a:pt x="11" y="136"/>
                    <a:pt x="10" y="129"/>
                  </a:cubicBezTo>
                  <a:cubicBezTo>
                    <a:pt x="8" y="78"/>
                    <a:pt x="0" y="42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9" y="26"/>
                    <a:pt x="65" y="17"/>
                    <a:pt x="65" y="17"/>
                  </a:cubicBezTo>
                  <a:cubicBezTo>
                    <a:pt x="65" y="17"/>
                    <a:pt x="70" y="2"/>
                    <a:pt x="86" y="1"/>
                  </a:cubicBezTo>
                  <a:cubicBezTo>
                    <a:pt x="102" y="0"/>
                    <a:pt x="118" y="1"/>
                    <a:pt x="131" y="3"/>
                  </a:cubicBezTo>
                  <a:cubicBezTo>
                    <a:pt x="131" y="3"/>
                    <a:pt x="132" y="3"/>
                    <a:pt x="132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3"/>
                    <a:pt x="133" y="3"/>
                    <a:pt x="133" y="3"/>
                  </a:cubicBezTo>
                  <a:cubicBezTo>
                    <a:pt x="152" y="6"/>
                    <a:pt x="167" y="10"/>
                    <a:pt x="169" y="12"/>
                  </a:cubicBezTo>
                  <a:cubicBezTo>
                    <a:pt x="170" y="12"/>
                    <a:pt x="170" y="13"/>
                    <a:pt x="170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1" y="22"/>
                    <a:pt x="171" y="26"/>
                    <a:pt x="171" y="26"/>
                  </a:cubicBezTo>
                  <a:cubicBezTo>
                    <a:pt x="171" y="26"/>
                    <a:pt x="184" y="32"/>
                    <a:pt x="197" y="31"/>
                  </a:cubicBezTo>
                  <a:cubicBezTo>
                    <a:pt x="198" y="31"/>
                    <a:pt x="199" y="31"/>
                    <a:pt x="201" y="32"/>
                  </a:cubicBezTo>
                  <a:cubicBezTo>
                    <a:pt x="216" y="35"/>
                    <a:pt x="247" y="62"/>
                    <a:pt x="251" y="105"/>
                  </a:cubicBezTo>
                  <a:cubicBezTo>
                    <a:pt x="252" y="117"/>
                    <a:pt x="254" y="133"/>
                    <a:pt x="255" y="151"/>
                  </a:cubicBezTo>
                  <a:cubicBezTo>
                    <a:pt x="256" y="164"/>
                    <a:pt x="257" y="178"/>
                    <a:pt x="259" y="192"/>
                  </a:cubicBezTo>
                  <a:cubicBezTo>
                    <a:pt x="260" y="207"/>
                    <a:pt x="261" y="221"/>
                    <a:pt x="262" y="234"/>
                  </a:cubicBezTo>
                  <a:cubicBezTo>
                    <a:pt x="263" y="246"/>
                    <a:pt x="263" y="258"/>
                    <a:pt x="264" y="266"/>
                  </a:cubicBezTo>
                  <a:cubicBezTo>
                    <a:pt x="264" y="266"/>
                    <a:pt x="264" y="266"/>
                    <a:pt x="264" y="266"/>
                  </a:cubicBezTo>
                  <a:cubicBezTo>
                    <a:pt x="264" y="272"/>
                    <a:pt x="265" y="277"/>
                    <a:pt x="265" y="27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4" name="Forma libre 9">
              <a:extLst>
                <a:ext uri="{FF2B5EF4-FFF2-40B4-BE49-F238E27FC236}">
                  <a16:creationId xmlns:a16="http://schemas.microsoft.com/office/drawing/2014/main" id="{3B283997-DBFC-ADDE-1089-BDC95449D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0" y="4359275"/>
              <a:ext cx="1382713" cy="1152525"/>
            </a:xfrm>
            <a:custGeom>
              <a:avLst/>
              <a:gdLst>
                <a:gd name="T0" fmla="*/ 227 w 241"/>
                <a:gd name="T1" fmla="*/ 194 h 201"/>
                <a:gd name="T2" fmla="*/ 104 w 241"/>
                <a:gd name="T3" fmla="*/ 200 h 201"/>
                <a:gd name="T4" fmla="*/ 23 w 241"/>
                <a:gd name="T5" fmla="*/ 199 h 201"/>
                <a:gd name="T6" fmla="*/ 38 w 241"/>
                <a:gd name="T7" fmla="*/ 83 h 201"/>
                <a:gd name="T8" fmla="*/ 94 w 241"/>
                <a:gd name="T9" fmla="*/ 4 h 201"/>
                <a:gd name="T10" fmla="*/ 94 w 241"/>
                <a:gd name="T11" fmla="*/ 4 h 201"/>
                <a:gd name="T12" fmla="*/ 106 w 241"/>
                <a:gd name="T13" fmla="*/ 1 h 201"/>
                <a:gd name="T14" fmla="*/ 143 w 241"/>
                <a:gd name="T15" fmla="*/ 57 h 201"/>
                <a:gd name="T16" fmla="*/ 95 w 241"/>
                <a:gd name="T17" fmla="*/ 120 h 201"/>
                <a:gd name="T18" fmla="*/ 76 w 241"/>
                <a:gd name="T19" fmla="*/ 141 h 201"/>
                <a:gd name="T20" fmla="*/ 97 w 241"/>
                <a:gd name="T21" fmla="*/ 141 h 201"/>
                <a:gd name="T22" fmla="*/ 239 w 241"/>
                <a:gd name="T23" fmla="*/ 164 h 201"/>
                <a:gd name="T24" fmla="*/ 227 w 241"/>
                <a:gd name="T25" fmla="*/ 19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01">
                  <a:moveTo>
                    <a:pt x="227" y="194"/>
                  </a:moveTo>
                  <a:cubicBezTo>
                    <a:pt x="224" y="194"/>
                    <a:pt x="160" y="198"/>
                    <a:pt x="104" y="200"/>
                  </a:cubicBezTo>
                  <a:cubicBezTo>
                    <a:pt x="66" y="201"/>
                    <a:pt x="32" y="201"/>
                    <a:pt x="23" y="199"/>
                  </a:cubicBezTo>
                  <a:cubicBezTo>
                    <a:pt x="0" y="193"/>
                    <a:pt x="5" y="167"/>
                    <a:pt x="38" y="83"/>
                  </a:cubicBezTo>
                  <a:cubicBezTo>
                    <a:pt x="59" y="29"/>
                    <a:pt x="80" y="10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101" y="0"/>
                    <a:pt x="106" y="1"/>
                    <a:pt x="106" y="1"/>
                  </a:cubicBezTo>
                  <a:cubicBezTo>
                    <a:pt x="123" y="0"/>
                    <a:pt x="145" y="42"/>
                    <a:pt x="143" y="57"/>
                  </a:cubicBezTo>
                  <a:cubicBezTo>
                    <a:pt x="142" y="66"/>
                    <a:pt x="115" y="98"/>
                    <a:pt x="95" y="120"/>
                  </a:cubicBezTo>
                  <a:cubicBezTo>
                    <a:pt x="85" y="132"/>
                    <a:pt x="76" y="141"/>
                    <a:pt x="76" y="141"/>
                  </a:cubicBezTo>
                  <a:cubicBezTo>
                    <a:pt x="76" y="141"/>
                    <a:pt x="85" y="141"/>
                    <a:pt x="97" y="141"/>
                  </a:cubicBezTo>
                  <a:cubicBezTo>
                    <a:pt x="139" y="142"/>
                    <a:pt x="228" y="145"/>
                    <a:pt x="239" y="164"/>
                  </a:cubicBezTo>
                  <a:cubicBezTo>
                    <a:pt x="241" y="169"/>
                    <a:pt x="233" y="194"/>
                    <a:pt x="227" y="194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5" name="Forma libre 10">
              <a:extLst>
                <a:ext uri="{FF2B5EF4-FFF2-40B4-BE49-F238E27FC236}">
                  <a16:creationId xmlns:a16="http://schemas.microsoft.com/office/drawing/2014/main" id="{5E88968C-DD7B-36BF-199A-041C51C31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60938"/>
              <a:ext cx="333375" cy="750888"/>
            </a:xfrm>
            <a:custGeom>
              <a:avLst/>
              <a:gdLst>
                <a:gd name="T0" fmla="*/ 66 w 66"/>
                <a:gd name="T1" fmla="*/ 131 h 131"/>
                <a:gd name="T2" fmla="*/ 23 w 66"/>
                <a:gd name="T3" fmla="*/ 68 h 131"/>
                <a:gd name="T4" fmla="*/ 4 w 66"/>
                <a:gd name="T5" fmla="*/ 25 h 131"/>
                <a:gd name="T6" fmla="*/ 57 w 66"/>
                <a:gd name="T7" fmla="*/ 16 h 131"/>
                <a:gd name="T8" fmla="*/ 64 w 66"/>
                <a:gd name="T9" fmla="*/ 99 h 131"/>
                <a:gd name="T10" fmla="*/ 66 w 66"/>
                <a:gd name="T1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31">
                  <a:moveTo>
                    <a:pt x="66" y="131"/>
                  </a:moveTo>
                  <a:cubicBezTo>
                    <a:pt x="61" y="107"/>
                    <a:pt x="42" y="83"/>
                    <a:pt x="23" y="68"/>
                  </a:cubicBezTo>
                  <a:cubicBezTo>
                    <a:pt x="0" y="51"/>
                    <a:pt x="4" y="25"/>
                    <a:pt x="4" y="25"/>
                  </a:cubicBezTo>
                  <a:cubicBezTo>
                    <a:pt x="21" y="0"/>
                    <a:pt x="41" y="5"/>
                    <a:pt x="57" y="16"/>
                  </a:cubicBezTo>
                  <a:cubicBezTo>
                    <a:pt x="59" y="43"/>
                    <a:pt x="62" y="74"/>
                    <a:pt x="64" y="99"/>
                  </a:cubicBezTo>
                  <a:cubicBezTo>
                    <a:pt x="65" y="111"/>
                    <a:pt x="65" y="123"/>
                    <a:pt x="66" y="13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6" name="Forma libre: Forma 21">
              <a:extLst>
                <a:ext uri="{FF2B5EF4-FFF2-40B4-BE49-F238E27FC236}">
                  <a16:creationId xmlns:a16="http://schemas.microsoft.com/office/drawing/2014/main" id="{498425DA-5A61-FD58-523F-D35303A26B05}"/>
                </a:ext>
              </a:extLst>
            </p:cNvPr>
            <p:cNvSpPr/>
            <p:nvPr/>
          </p:nvSpPr>
          <p:spPr>
            <a:xfrm rot="20364014">
              <a:off x="6924390" y="4583236"/>
              <a:ext cx="305126" cy="641501"/>
            </a:xfrm>
            <a:custGeom>
              <a:avLst/>
              <a:gdLst>
                <a:gd name="connsiteX0" fmla="*/ 793 w 453638"/>
                <a:gd name="connsiteY0" fmla="*/ 10752 h 953733"/>
                <a:gd name="connsiteX1" fmla="*/ 331787 w 453638"/>
                <a:gd name="connsiteY1" fmla="*/ 467952 h 953733"/>
                <a:gd name="connsiteX2" fmla="*/ 436562 w 453638"/>
                <a:gd name="connsiteY2" fmla="*/ 944202 h 953733"/>
                <a:gd name="connsiteX3" fmla="*/ 793 w 453638"/>
                <a:gd name="connsiteY3" fmla="*/ 10752 h 95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638" h="953733">
                  <a:moveTo>
                    <a:pt x="793" y="10752"/>
                  </a:moveTo>
                  <a:cubicBezTo>
                    <a:pt x="-16669" y="-68623"/>
                    <a:pt x="259159" y="312377"/>
                    <a:pt x="331787" y="467952"/>
                  </a:cubicBezTo>
                  <a:cubicBezTo>
                    <a:pt x="404415" y="623527"/>
                    <a:pt x="490934" y="1020005"/>
                    <a:pt x="436562" y="944202"/>
                  </a:cubicBezTo>
                  <a:cubicBezTo>
                    <a:pt x="382190" y="868399"/>
                    <a:pt x="18255" y="90127"/>
                    <a:pt x="793" y="107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17" name="Forma libre 11">
              <a:extLst>
                <a:ext uri="{FF2B5EF4-FFF2-40B4-BE49-F238E27FC236}">
                  <a16:creationId xmlns:a16="http://schemas.microsoft.com/office/drawing/2014/main" id="{179848E3-8006-87F8-B1E5-4DA8CF977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4297363"/>
              <a:ext cx="1435100" cy="1168400"/>
            </a:xfrm>
            <a:custGeom>
              <a:avLst/>
              <a:gdLst>
                <a:gd name="T0" fmla="*/ 11 w 250"/>
                <a:gd name="T1" fmla="*/ 49 h 204"/>
                <a:gd name="T2" fmla="*/ 103 w 250"/>
                <a:gd name="T3" fmla="*/ 27 h 204"/>
                <a:gd name="T4" fmla="*/ 211 w 250"/>
                <a:gd name="T5" fmla="*/ 135 h 204"/>
                <a:gd name="T6" fmla="*/ 179 w 250"/>
                <a:gd name="T7" fmla="*/ 196 h 204"/>
                <a:gd name="T8" fmla="*/ 10 w 250"/>
                <a:gd name="T9" fmla="*/ 49 h 204"/>
                <a:gd name="T10" fmla="*/ 11 w 250"/>
                <a:gd name="T11" fmla="*/ 4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04">
                  <a:moveTo>
                    <a:pt x="11" y="49"/>
                  </a:moveTo>
                  <a:cubicBezTo>
                    <a:pt x="25" y="11"/>
                    <a:pt x="73" y="0"/>
                    <a:pt x="103" y="27"/>
                  </a:cubicBezTo>
                  <a:cubicBezTo>
                    <a:pt x="136" y="58"/>
                    <a:pt x="187" y="105"/>
                    <a:pt x="211" y="135"/>
                  </a:cubicBezTo>
                  <a:cubicBezTo>
                    <a:pt x="250" y="180"/>
                    <a:pt x="199" y="204"/>
                    <a:pt x="179" y="196"/>
                  </a:cubicBezTo>
                  <a:cubicBezTo>
                    <a:pt x="117" y="171"/>
                    <a:pt x="0" y="117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8" name="Forma libre 12">
              <a:extLst>
                <a:ext uri="{FF2B5EF4-FFF2-40B4-BE49-F238E27FC236}">
                  <a16:creationId xmlns:a16="http://schemas.microsoft.com/office/drawing/2014/main" id="{A80026EB-6A45-8643-135E-C0D851390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809625" cy="1135063"/>
            </a:xfrm>
            <a:custGeom>
              <a:avLst/>
              <a:gdLst>
                <a:gd name="T0" fmla="*/ 138 w 141"/>
                <a:gd name="T1" fmla="*/ 142 h 198"/>
                <a:gd name="T2" fmla="*/ 136 w 141"/>
                <a:gd name="T3" fmla="*/ 150 h 198"/>
                <a:gd name="T4" fmla="*/ 134 w 141"/>
                <a:gd name="T5" fmla="*/ 170 h 198"/>
                <a:gd name="T6" fmla="*/ 128 w 141"/>
                <a:gd name="T7" fmla="*/ 178 h 198"/>
                <a:gd name="T8" fmla="*/ 125 w 141"/>
                <a:gd name="T9" fmla="*/ 179 h 198"/>
                <a:gd name="T10" fmla="*/ 115 w 141"/>
                <a:gd name="T11" fmla="*/ 178 h 198"/>
                <a:gd name="T12" fmla="*/ 109 w 141"/>
                <a:gd name="T13" fmla="*/ 198 h 198"/>
                <a:gd name="T14" fmla="*/ 108 w 141"/>
                <a:gd name="T15" fmla="*/ 197 h 198"/>
                <a:gd name="T16" fmla="*/ 71 w 141"/>
                <a:gd name="T17" fmla="*/ 188 h 198"/>
                <a:gd name="T18" fmla="*/ 71 w 141"/>
                <a:gd name="T19" fmla="*/ 188 h 198"/>
                <a:gd name="T20" fmla="*/ 70 w 141"/>
                <a:gd name="T21" fmla="*/ 188 h 198"/>
                <a:gd name="T22" fmla="*/ 25 w 141"/>
                <a:gd name="T23" fmla="*/ 186 h 198"/>
                <a:gd name="T24" fmla="*/ 26 w 141"/>
                <a:gd name="T25" fmla="*/ 157 h 198"/>
                <a:gd name="T26" fmla="*/ 19 w 141"/>
                <a:gd name="T27" fmla="*/ 125 h 198"/>
                <a:gd name="T28" fmla="*/ 9 w 141"/>
                <a:gd name="T29" fmla="*/ 99 h 198"/>
                <a:gd name="T30" fmla="*/ 0 w 141"/>
                <a:gd name="T31" fmla="*/ 72 h 198"/>
                <a:gd name="T32" fmla="*/ 34 w 141"/>
                <a:gd name="T33" fmla="*/ 18 h 198"/>
                <a:gd name="T34" fmla="*/ 57 w 141"/>
                <a:gd name="T35" fmla="*/ 7 h 198"/>
                <a:gd name="T36" fmla="*/ 76 w 141"/>
                <a:gd name="T37" fmla="*/ 0 h 198"/>
                <a:gd name="T38" fmla="*/ 92 w 141"/>
                <a:gd name="T39" fmla="*/ 9 h 198"/>
                <a:gd name="T40" fmla="*/ 112 w 141"/>
                <a:gd name="T41" fmla="*/ 11 h 198"/>
                <a:gd name="T42" fmla="*/ 124 w 141"/>
                <a:gd name="T43" fmla="*/ 24 h 198"/>
                <a:gd name="T44" fmla="*/ 134 w 141"/>
                <a:gd name="T45" fmla="*/ 37 h 198"/>
                <a:gd name="T46" fmla="*/ 134 w 141"/>
                <a:gd name="T47" fmla="*/ 38 h 198"/>
                <a:gd name="T48" fmla="*/ 134 w 141"/>
                <a:gd name="T49" fmla="*/ 38 h 198"/>
                <a:gd name="T50" fmla="*/ 133 w 141"/>
                <a:gd name="T51" fmla="*/ 39 h 198"/>
                <a:gd name="T52" fmla="*/ 132 w 141"/>
                <a:gd name="T53" fmla="*/ 41 h 198"/>
                <a:gd name="T54" fmla="*/ 131 w 141"/>
                <a:gd name="T55" fmla="*/ 42 h 198"/>
                <a:gd name="T56" fmla="*/ 130 w 141"/>
                <a:gd name="T57" fmla="*/ 42 h 198"/>
                <a:gd name="T58" fmla="*/ 129 w 141"/>
                <a:gd name="T59" fmla="*/ 43 h 198"/>
                <a:gd name="T60" fmla="*/ 129 w 141"/>
                <a:gd name="T61" fmla="*/ 43 h 198"/>
                <a:gd name="T62" fmla="*/ 138 w 141"/>
                <a:gd name="T63" fmla="*/ 90 h 198"/>
                <a:gd name="T64" fmla="*/ 139 w 141"/>
                <a:gd name="T65" fmla="*/ 113 h 198"/>
                <a:gd name="T66" fmla="*/ 138 w 141"/>
                <a:gd name="T67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198">
                  <a:moveTo>
                    <a:pt x="138" y="142"/>
                  </a:moveTo>
                  <a:cubicBezTo>
                    <a:pt x="138" y="145"/>
                    <a:pt x="137" y="147"/>
                    <a:pt x="136" y="150"/>
                  </a:cubicBezTo>
                  <a:cubicBezTo>
                    <a:pt x="136" y="151"/>
                    <a:pt x="135" y="166"/>
                    <a:pt x="134" y="170"/>
                  </a:cubicBezTo>
                  <a:cubicBezTo>
                    <a:pt x="134" y="172"/>
                    <a:pt x="132" y="177"/>
                    <a:pt x="128" y="178"/>
                  </a:cubicBezTo>
                  <a:cubicBezTo>
                    <a:pt x="127" y="179"/>
                    <a:pt x="126" y="179"/>
                    <a:pt x="125" y="179"/>
                  </a:cubicBezTo>
                  <a:cubicBezTo>
                    <a:pt x="118" y="178"/>
                    <a:pt x="115" y="178"/>
                    <a:pt x="115" y="178"/>
                  </a:cubicBezTo>
                  <a:cubicBezTo>
                    <a:pt x="115" y="178"/>
                    <a:pt x="108" y="189"/>
                    <a:pt x="109" y="198"/>
                  </a:cubicBezTo>
                  <a:cubicBezTo>
                    <a:pt x="109" y="198"/>
                    <a:pt x="109" y="197"/>
                    <a:pt x="108" y="197"/>
                  </a:cubicBezTo>
                  <a:cubicBezTo>
                    <a:pt x="106" y="195"/>
                    <a:pt x="91" y="191"/>
                    <a:pt x="71" y="188"/>
                  </a:cubicBezTo>
                  <a:cubicBezTo>
                    <a:pt x="71" y="188"/>
                    <a:pt x="71" y="188"/>
                    <a:pt x="71" y="188"/>
                  </a:cubicBezTo>
                  <a:cubicBezTo>
                    <a:pt x="71" y="188"/>
                    <a:pt x="70" y="188"/>
                    <a:pt x="70" y="188"/>
                  </a:cubicBezTo>
                  <a:cubicBezTo>
                    <a:pt x="57" y="186"/>
                    <a:pt x="41" y="185"/>
                    <a:pt x="25" y="186"/>
                  </a:cubicBezTo>
                  <a:cubicBezTo>
                    <a:pt x="25" y="186"/>
                    <a:pt x="27" y="173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39" y="82"/>
                    <a:pt x="138" y="90"/>
                  </a:cubicBezTo>
                  <a:cubicBezTo>
                    <a:pt x="138" y="97"/>
                    <a:pt x="137" y="106"/>
                    <a:pt x="139" y="113"/>
                  </a:cubicBezTo>
                  <a:cubicBezTo>
                    <a:pt x="141" y="118"/>
                    <a:pt x="141" y="129"/>
                    <a:pt x="138" y="142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9" name="Forma libre 13">
              <a:extLst>
                <a:ext uri="{FF2B5EF4-FFF2-40B4-BE49-F238E27FC236}">
                  <a16:creationId xmlns:a16="http://schemas.microsoft.com/office/drawing/2014/main" id="{89A17CD0-582B-F2AB-B770-20833D306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900113"/>
            </a:xfrm>
            <a:custGeom>
              <a:avLst/>
              <a:gdLst>
                <a:gd name="T0" fmla="*/ 134 w 136"/>
                <a:gd name="T1" fmla="*/ 37 h 157"/>
                <a:gd name="T2" fmla="*/ 134 w 136"/>
                <a:gd name="T3" fmla="*/ 38 h 157"/>
                <a:gd name="T4" fmla="*/ 134 w 136"/>
                <a:gd name="T5" fmla="*/ 38 h 157"/>
                <a:gd name="T6" fmla="*/ 133 w 136"/>
                <a:gd name="T7" fmla="*/ 39 h 157"/>
                <a:gd name="T8" fmla="*/ 132 w 136"/>
                <a:gd name="T9" fmla="*/ 41 h 157"/>
                <a:gd name="T10" fmla="*/ 129 w 136"/>
                <a:gd name="T11" fmla="*/ 43 h 157"/>
                <a:gd name="T12" fmla="*/ 129 w 136"/>
                <a:gd name="T13" fmla="*/ 43 h 157"/>
                <a:gd name="T14" fmla="*/ 127 w 136"/>
                <a:gd name="T15" fmla="*/ 79 h 157"/>
                <a:gd name="T16" fmla="*/ 97 w 136"/>
                <a:gd name="T17" fmla="*/ 111 h 157"/>
                <a:gd name="T18" fmla="*/ 85 w 136"/>
                <a:gd name="T19" fmla="*/ 140 h 157"/>
                <a:gd name="T20" fmla="*/ 85 w 136"/>
                <a:gd name="T21" fmla="*/ 157 h 157"/>
                <a:gd name="T22" fmla="*/ 26 w 136"/>
                <a:gd name="T23" fmla="*/ 157 h 157"/>
                <a:gd name="T24" fmla="*/ 19 w 136"/>
                <a:gd name="T25" fmla="*/ 125 h 157"/>
                <a:gd name="T26" fmla="*/ 9 w 136"/>
                <a:gd name="T27" fmla="*/ 99 h 157"/>
                <a:gd name="T28" fmla="*/ 0 w 136"/>
                <a:gd name="T29" fmla="*/ 72 h 157"/>
                <a:gd name="T30" fmla="*/ 34 w 136"/>
                <a:gd name="T31" fmla="*/ 18 h 157"/>
                <a:gd name="T32" fmla="*/ 57 w 136"/>
                <a:gd name="T33" fmla="*/ 7 h 157"/>
                <a:gd name="T34" fmla="*/ 76 w 136"/>
                <a:gd name="T35" fmla="*/ 0 h 157"/>
                <a:gd name="T36" fmla="*/ 92 w 136"/>
                <a:gd name="T37" fmla="*/ 9 h 157"/>
                <a:gd name="T38" fmla="*/ 112 w 136"/>
                <a:gd name="T39" fmla="*/ 11 h 157"/>
                <a:gd name="T40" fmla="*/ 124 w 136"/>
                <a:gd name="T41" fmla="*/ 24 h 157"/>
                <a:gd name="T42" fmla="*/ 134 w 136"/>
                <a:gd name="T43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57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1" y="42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7" y="79"/>
                    <a:pt x="127" y="79"/>
                    <a:pt x="127" y="7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9"/>
                    <a:pt x="85" y="129"/>
                    <a:pt x="85" y="140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gradFill>
              <a:gsLst>
                <a:gs pos="75000">
                  <a:srgbClr val="F7BDBB"/>
                </a:gs>
                <a:gs pos="100000">
                  <a:srgbClr val="F7BDB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0" name="Forma libre 14">
              <a:extLst>
                <a:ext uri="{FF2B5EF4-FFF2-40B4-BE49-F238E27FC236}">
                  <a16:creationId xmlns:a16="http://schemas.microsoft.com/office/drawing/2014/main" id="{AEFE042C-E54C-C0BF-C66A-5E8FA8F54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566738"/>
            </a:xfrm>
            <a:custGeom>
              <a:avLst/>
              <a:gdLst>
                <a:gd name="T0" fmla="*/ 134 w 136"/>
                <a:gd name="T1" fmla="*/ 37 h 99"/>
                <a:gd name="T2" fmla="*/ 134 w 136"/>
                <a:gd name="T3" fmla="*/ 38 h 99"/>
                <a:gd name="T4" fmla="*/ 134 w 136"/>
                <a:gd name="T5" fmla="*/ 38 h 99"/>
                <a:gd name="T6" fmla="*/ 133 w 136"/>
                <a:gd name="T7" fmla="*/ 39 h 99"/>
                <a:gd name="T8" fmla="*/ 132 w 136"/>
                <a:gd name="T9" fmla="*/ 41 h 99"/>
                <a:gd name="T10" fmla="*/ 131 w 136"/>
                <a:gd name="T11" fmla="*/ 42 h 99"/>
                <a:gd name="T12" fmla="*/ 130 w 136"/>
                <a:gd name="T13" fmla="*/ 42 h 99"/>
                <a:gd name="T14" fmla="*/ 129 w 136"/>
                <a:gd name="T15" fmla="*/ 43 h 99"/>
                <a:gd name="T16" fmla="*/ 129 w 136"/>
                <a:gd name="T17" fmla="*/ 43 h 99"/>
                <a:gd name="T18" fmla="*/ 72 w 136"/>
                <a:gd name="T19" fmla="*/ 96 h 99"/>
                <a:gd name="T20" fmla="*/ 70 w 136"/>
                <a:gd name="T21" fmla="*/ 99 h 99"/>
                <a:gd name="T22" fmla="*/ 9 w 136"/>
                <a:gd name="T23" fmla="*/ 99 h 99"/>
                <a:gd name="T24" fmla="*/ 0 w 136"/>
                <a:gd name="T25" fmla="*/ 72 h 99"/>
                <a:gd name="T26" fmla="*/ 34 w 136"/>
                <a:gd name="T27" fmla="*/ 18 h 99"/>
                <a:gd name="T28" fmla="*/ 57 w 136"/>
                <a:gd name="T29" fmla="*/ 7 h 99"/>
                <a:gd name="T30" fmla="*/ 76 w 136"/>
                <a:gd name="T31" fmla="*/ 0 h 99"/>
                <a:gd name="T32" fmla="*/ 92 w 136"/>
                <a:gd name="T33" fmla="*/ 9 h 99"/>
                <a:gd name="T34" fmla="*/ 112 w 136"/>
                <a:gd name="T35" fmla="*/ 11 h 99"/>
                <a:gd name="T36" fmla="*/ 124 w 136"/>
                <a:gd name="T37" fmla="*/ 24 h 99"/>
                <a:gd name="T38" fmla="*/ 134 w 136"/>
                <a:gd name="T39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99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4" y="45"/>
                    <a:pt x="107" y="51"/>
                    <a:pt x="72" y="96"/>
                  </a:cubicBezTo>
                  <a:cubicBezTo>
                    <a:pt x="72" y="97"/>
                    <a:pt x="71" y="98"/>
                    <a:pt x="70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1" name="Forma libre 15">
              <a:extLst>
                <a:ext uri="{FF2B5EF4-FFF2-40B4-BE49-F238E27FC236}">
                  <a16:creationId xmlns:a16="http://schemas.microsoft.com/office/drawing/2014/main" id="{73E485D0-C15F-94BD-0118-868CA9BDA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5" y="3775075"/>
              <a:ext cx="68263" cy="92075"/>
            </a:xfrm>
            <a:custGeom>
              <a:avLst/>
              <a:gdLst>
                <a:gd name="T0" fmla="*/ 0 w 12"/>
                <a:gd name="T1" fmla="*/ 4 h 16"/>
                <a:gd name="T2" fmla="*/ 6 w 12"/>
                <a:gd name="T3" fmla="*/ 8 h 16"/>
                <a:gd name="T4" fmla="*/ 12 w 12"/>
                <a:gd name="T5" fmla="*/ 16 h 16"/>
                <a:gd name="T6" fmla="*/ 0 w 12"/>
                <a:gd name="T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0" y="4"/>
                  </a:moveTo>
                  <a:cubicBezTo>
                    <a:pt x="0" y="0"/>
                    <a:pt x="4" y="3"/>
                    <a:pt x="6" y="8"/>
                  </a:cubicBezTo>
                  <a:cubicBezTo>
                    <a:pt x="7" y="13"/>
                    <a:pt x="11" y="16"/>
                    <a:pt x="12" y="16"/>
                  </a:cubicBezTo>
                  <a:cubicBezTo>
                    <a:pt x="12" y="16"/>
                    <a:pt x="1" y="14"/>
                    <a:pt x="0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2" name="Forma libre 16">
              <a:extLst>
                <a:ext uri="{FF2B5EF4-FFF2-40B4-BE49-F238E27FC236}">
                  <a16:creationId xmlns:a16="http://schemas.microsoft.com/office/drawing/2014/main" id="{17E5270A-702E-E852-62E0-565376BAD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3792538"/>
              <a:ext cx="131763" cy="360363"/>
            </a:xfrm>
            <a:custGeom>
              <a:avLst/>
              <a:gdLst>
                <a:gd name="T0" fmla="*/ 23 w 23"/>
                <a:gd name="T1" fmla="*/ 26 h 63"/>
                <a:gd name="T2" fmla="*/ 21 w 23"/>
                <a:gd name="T3" fmla="*/ 34 h 63"/>
                <a:gd name="T4" fmla="*/ 19 w 23"/>
                <a:gd name="T5" fmla="*/ 54 h 63"/>
                <a:gd name="T6" fmla="*/ 13 w 23"/>
                <a:gd name="T7" fmla="*/ 62 h 63"/>
                <a:gd name="T8" fmla="*/ 10 w 23"/>
                <a:gd name="T9" fmla="*/ 63 h 63"/>
                <a:gd name="T10" fmla="*/ 0 w 23"/>
                <a:gd name="T11" fmla="*/ 62 h 63"/>
                <a:gd name="T12" fmla="*/ 5 w 23"/>
                <a:gd name="T13" fmla="*/ 0 h 63"/>
                <a:gd name="T14" fmla="*/ 13 w 23"/>
                <a:gd name="T15" fmla="*/ 1 h 63"/>
                <a:gd name="T16" fmla="*/ 23 w 23"/>
                <a:gd name="T17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3">
                  <a:moveTo>
                    <a:pt x="23" y="26"/>
                  </a:moveTo>
                  <a:cubicBezTo>
                    <a:pt x="23" y="29"/>
                    <a:pt x="22" y="31"/>
                    <a:pt x="21" y="34"/>
                  </a:cubicBezTo>
                  <a:cubicBezTo>
                    <a:pt x="21" y="35"/>
                    <a:pt x="20" y="50"/>
                    <a:pt x="19" y="54"/>
                  </a:cubicBezTo>
                  <a:cubicBezTo>
                    <a:pt x="19" y="56"/>
                    <a:pt x="17" y="61"/>
                    <a:pt x="13" y="62"/>
                  </a:cubicBezTo>
                  <a:cubicBezTo>
                    <a:pt x="12" y="63"/>
                    <a:pt x="11" y="63"/>
                    <a:pt x="10" y="63"/>
                  </a:cubicBezTo>
                  <a:cubicBezTo>
                    <a:pt x="3" y="62"/>
                    <a:pt x="0" y="62"/>
                    <a:pt x="0" y="62"/>
                  </a:cubicBezTo>
                  <a:cubicBezTo>
                    <a:pt x="0" y="62"/>
                    <a:pt x="8" y="22"/>
                    <a:pt x="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7" y="19"/>
                    <a:pt x="23" y="26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3" name="Forma libre 17">
              <a:extLst>
                <a:ext uri="{FF2B5EF4-FFF2-40B4-BE49-F238E27FC236}">
                  <a16:creationId xmlns:a16="http://schemas.microsoft.com/office/drawing/2014/main" id="{B4BD49CF-15F1-B2C9-6DA1-32BE98626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4010025"/>
              <a:ext cx="74613" cy="142875"/>
            </a:xfrm>
            <a:custGeom>
              <a:avLst/>
              <a:gdLst>
                <a:gd name="T0" fmla="*/ 13 w 13"/>
                <a:gd name="T1" fmla="*/ 24 h 25"/>
                <a:gd name="T2" fmla="*/ 10 w 13"/>
                <a:gd name="T3" fmla="*/ 25 h 25"/>
                <a:gd name="T4" fmla="*/ 0 w 13"/>
                <a:gd name="T5" fmla="*/ 24 h 25"/>
                <a:gd name="T6" fmla="*/ 4 w 13"/>
                <a:gd name="T7" fmla="*/ 0 h 25"/>
                <a:gd name="T8" fmla="*/ 13 w 13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13" y="24"/>
                  </a:moveTo>
                  <a:cubicBezTo>
                    <a:pt x="12" y="25"/>
                    <a:pt x="11" y="25"/>
                    <a:pt x="10" y="25"/>
                  </a:cubicBezTo>
                  <a:cubicBezTo>
                    <a:pt x="3" y="24"/>
                    <a:pt x="0" y="24"/>
                    <a:pt x="0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9"/>
                    <a:pt x="9" y="18"/>
                    <a:pt x="13" y="24"/>
                  </a:cubicBezTo>
                  <a:close/>
                </a:path>
              </a:pathLst>
            </a:custGeom>
            <a:gradFill>
              <a:gsLst>
                <a:gs pos="0">
                  <a:srgbClr val="4BC3E2">
                    <a:alpha val="63000"/>
                  </a:srgbClr>
                </a:gs>
                <a:gs pos="51000">
                  <a:srgbClr val="4BC3E2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4" name="Forma libre 18">
              <a:extLst>
                <a:ext uri="{FF2B5EF4-FFF2-40B4-BE49-F238E27FC236}">
                  <a16:creationId xmlns:a16="http://schemas.microsoft.com/office/drawing/2014/main" id="{4C1FED09-BC61-813D-FF33-237989263A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2350" y="3162300"/>
              <a:ext cx="1503363" cy="2624138"/>
            </a:xfrm>
            <a:custGeom>
              <a:avLst/>
              <a:gdLst>
                <a:gd name="T0" fmla="*/ 258 w 262"/>
                <a:gd name="T1" fmla="*/ 413 h 458"/>
                <a:gd name="T2" fmla="*/ 208 w 262"/>
                <a:gd name="T3" fmla="*/ 314 h 458"/>
                <a:gd name="T4" fmla="*/ 214 w 262"/>
                <a:gd name="T5" fmla="*/ 201 h 458"/>
                <a:gd name="T6" fmla="*/ 225 w 262"/>
                <a:gd name="T7" fmla="*/ 192 h 458"/>
                <a:gd name="T8" fmla="*/ 217 w 262"/>
                <a:gd name="T9" fmla="*/ 182 h 458"/>
                <a:gd name="T10" fmla="*/ 216 w 262"/>
                <a:gd name="T11" fmla="*/ 182 h 458"/>
                <a:gd name="T12" fmla="*/ 216 w 262"/>
                <a:gd name="T13" fmla="*/ 182 h 458"/>
                <a:gd name="T14" fmla="*/ 215 w 262"/>
                <a:gd name="T15" fmla="*/ 182 h 458"/>
                <a:gd name="T16" fmla="*/ 215 w 262"/>
                <a:gd name="T17" fmla="*/ 182 h 458"/>
                <a:gd name="T18" fmla="*/ 213 w 262"/>
                <a:gd name="T19" fmla="*/ 151 h 458"/>
                <a:gd name="T20" fmla="*/ 217 w 262"/>
                <a:gd name="T21" fmla="*/ 90 h 458"/>
                <a:gd name="T22" fmla="*/ 222 w 262"/>
                <a:gd name="T23" fmla="*/ 56 h 458"/>
                <a:gd name="T24" fmla="*/ 202 w 262"/>
                <a:gd name="T25" fmla="*/ 1 h 458"/>
                <a:gd name="T26" fmla="*/ 179 w 262"/>
                <a:gd name="T27" fmla="*/ 12 h 458"/>
                <a:gd name="T28" fmla="*/ 145 w 262"/>
                <a:gd name="T29" fmla="*/ 66 h 458"/>
                <a:gd name="T30" fmla="*/ 154 w 262"/>
                <a:gd name="T31" fmla="*/ 93 h 458"/>
                <a:gd name="T32" fmla="*/ 164 w 262"/>
                <a:gd name="T33" fmla="*/ 119 h 458"/>
                <a:gd name="T34" fmla="*/ 171 w 262"/>
                <a:gd name="T35" fmla="*/ 151 h 458"/>
                <a:gd name="T36" fmla="*/ 170 w 262"/>
                <a:gd name="T37" fmla="*/ 180 h 458"/>
                <a:gd name="T38" fmla="*/ 149 w 262"/>
                <a:gd name="T39" fmla="*/ 196 h 458"/>
                <a:gd name="T40" fmla="*/ 94 w 262"/>
                <a:gd name="T41" fmla="*/ 213 h 458"/>
                <a:gd name="T42" fmla="*/ 94 w 262"/>
                <a:gd name="T43" fmla="*/ 213 h 458"/>
                <a:gd name="T44" fmla="*/ 38 w 262"/>
                <a:gd name="T45" fmla="*/ 292 h 458"/>
                <a:gd name="T46" fmla="*/ 23 w 262"/>
                <a:gd name="T47" fmla="*/ 408 h 458"/>
                <a:gd name="T48" fmla="*/ 104 w 262"/>
                <a:gd name="T49" fmla="*/ 409 h 458"/>
                <a:gd name="T50" fmla="*/ 104 w 262"/>
                <a:gd name="T51" fmla="*/ 413 h 458"/>
                <a:gd name="T52" fmla="*/ 109 w 262"/>
                <a:gd name="T53" fmla="*/ 458 h 458"/>
                <a:gd name="T54" fmla="*/ 260 w 262"/>
                <a:gd name="T55" fmla="*/ 458 h 458"/>
                <a:gd name="T56" fmla="*/ 258 w 262"/>
                <a:gd name="T57" fmla="*/ 413 h 458"/>
                <a:gd name="T58" fmla="*/ 76 w 262"/>
                <a:gd name="T59" fmla="*/ 350 h 458"/>
                <a:gd name="T60" fmla="*/ 95 w 262"/>
                <a:gd name="T61" fmla="*/ 329 h 458"/>
                <a:gd name="T62" fmla="*/ 97 w 262"/>
                <a:gd name="T63" fmla="*/ 350 h 458"/>
                <a:gd name="T64" fmla="*/ 76 w 262"/>
                <a:gd name="T65" fmla="*/ 35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2" h="458">
                  <a:moveTo>
                    <a:pt x="258" y="413"/>
                  </a:moveTo>
                  <a:cubicBezTo>
                    <a:pt x="250" y="382"/>
                    <a:pt x="229" y="355"/>
                    <a:pt x="208" y="314"/>
                  </a:cubicBezTo>
                  <a:cubicBezTo>
                    <a:pt x="177" y="255"/>
                    <a:pt x="214" y="201"/>
                    <a:pt x="214" y="201"/>
                  </a:cubicBezTo>
                  <a:cubicBezTo>
                    <a:pt x="214" y="201"/>
                    <a:pt x="223" y="201"/>
                    <a:pt x="225" y="192"/>
                  </a:cubicBezTo>
                  <a:cubicBezTo>
                    <a:pt x="226" y="185"/>
                    <a:pt x="220" y="183"/>
                    <a:pt x="217" y="182"/>
                  </a:cubicBezTo>
                  <a:cubicBezTo>
                    <a:pt x="217" y="182"/>
                    <a:pt x="216" y="182"/>
                    <a:pt x="216" y="182"/>
                  </a:cubicBezTo>
                  <a:cubicBezTo>
                    <a:pt x="216" y="182"/>
                    <a:pt x="216" y="182"/>
                    <a:pt x="216" y="182"/>
                  </a:cubicBezTo>
                  <a:cubicBezTo>
                    <a:pt x="216" y="182"/>
                    <a:pt x="215" y="182"/>
                    <a:pt x="215" y="182"/>
                  </a:cubicBezTo>
                  <a:cubicBezTo>
                    <a:pt x="215" y="182"/>
                    <a:pt x="215" y="182"/>
                    <a:pt x="215" y="182"/>
                  </a:cubicBezTo>
                  <a:cubicBezTo>
                    <a:pt x="214" y="177"/>
                    <a:pt x="213" y="166"/>
                    <a:pt x="213" y="151"/>
                  </a:cubicBezTo>
                  <a:cubicBezTo>
                    <a:pt x="214" y="133"/>
                    <a:pt x="215" y="111"/>
                    <a:pt x="217" y="90"/>
                  </a:cubicBezTo>
                  <a:cubicBezTo>
                    <a:pt x="219" y="78"/>
                    <a:pt x="220" y="66"/>
                    <a:pt x="222" y="56"/>
                  </a:cubicBezTo>
                  <a:cubicBezTo>
                    <a:pt x="229" y="19"/>
                    <a:pt x="202" y="1"/>
                    <a:pt x="202" y="1"/>
                  </a:cubicBezTo>
                  <a:cubicBezTo>
                    <a:pt x="194" y="0"/>
                    <a:pt x="179" y="12"/>
                    <a:pt x="179" y="12"/>
                  </a:cubicBezTo>
                  <a:cubicBezTo>
                    <a:pt x="149" y="27"/>
                    <a:pt x="145" y="65"/>
                    <a:pt x="145" y="66"/>
                  </a:cubicBezTo>
                  <a:cubicBezTo>
                    <a:pt x="145" y="67"/>
                    <a:pt x="149" y="78"/>
                    <a:pt x="154" y="93"/>
                  </a:cubicBezTo>
                  <a:cubicBezTo>
                    <a:pt x="157" y="101"/>
                    <a:pt x="160" y="110"/>
                    <a:pt x="164" y="119"/>
                  </a:cubicBezTo>
                  <a:cubicBezTo>
                    <a:pt x="168" y="129"/>
                    <a:pt x="170" y="141"/>
                    <a:pt x="171" y="151"/>
                  </a:cubicBezTo>
                  <a:cubicBezTo>
                    <a:pt x="172" y="167"/>
                    <a:pt x="170" y="180"/>
                    <a:pt x="170" y="180"/>
                  </a:cubicBezTo>
                  <a:cubicBezTo>
                    <a:pt x="154" y="181"/>
                    <a:pt x="149" y="196"/>
                    <a:pt x="149" y="196"/>
                  </a:cubicBezTo>
                  <a:cubicBezTo>
                    <a:pt x="149" y="196"/>
                    <a:pt x="103" y="205"/>
                    <a:pt x="94" y="213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80" y="219"/>
                    <a:pt x="59" y="238"/>
                    <a:pt x="38" y="292"/>
                  </a:cubicBezTo>
                  <a:cubicBezTo>
                    <a:pt x="5" y="376"/>
                    <a:pt x="0" y="402"/>
                    <a:pt x="23" y="408"/>
                  </a:cubicBezTo>
                  <a:cubicBezTo>
                    <a:pt x="32" y="410"/>
                    <a:pt x="66" y="410"/>
                    <a:pt x="104" y="409"/>
                  </a:cubicBezTo>
                  <a:cubicBezTo>
                    <a:pt x="104" y="410"/>
                    <a:pt x="104" y="411"/>
                    <a:pt x="104" y="413"/>
                  </a:cubicBezTo>
                  <a:cubicBezTo>
                    <a:pt x="107" y="435"/>
                    <a:pt x="109" y="452"/>
                    <a:pt x="109" y="458"/>
                  </a:cubicBezTo>
                  <a:cubicBezTo>
                    <a:pt x="260" y="458"/>
                    <a:pt x="260" y="458"/>
                    <a:pt x="260" y="458"/>
                  </a:cubicBezTo>
                  <a:cubicBezTo>
                    <a:pt x="262" y="441"/>
                    <a:pt x="261" y="426"/>
                    <a:pt x="258" y="413"/>
                  </a:cubicBezTo>
                  <a:close/>
                  <a:moveTo>
                    <a:pt x="76" y="350"/>
                  </a:moveTo>
                  <a:cubicBezTo>
                    <a:pt x="76" y="350"/>
                    <a:pt x="85" y="341"/>
                    <a:pt x="95" y="329"/>
                  </a:cubicBezTo>
                  <a:cubicBezTo>
                    <a:pt x="96" y="336"/>
                    <a:pt x="97" y="343"/>
                    <a:pt x="97" y="350"/>
                  </a:cubicBezTo>
                  <a:cubicBezTo>
                    <a:pt x="85" y="350"/>
                    <a:pt x="76" y="350"/>
                    <a:pt x="76" y="35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E3A096A4-C4D7-C406-91AB-9A4A25F35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5167313"/>
              <a:ext cx="236538" cy="338138"/>
            </a:xfrm>
            <a:custGeom>
              <a:avLst/>
              <a:gdLst>
                <a:gd name="T0" fmla="*/ 13 w 41"/>
                <a:gd name="T1" fmla="*/ 0 h 59"/>
                <a:gd name="T2" fmla="*/ 41 w 41"/>
                <a:gd name="T3" fmla="*/ 59 h 59"/>
                <a:gd name="T4" fmla="*/ 34 w 41"/>
                <a:gd name="T5" fmla="*/ 0 h 59"/>
                <a:gd name="T6" fmla="*/ 13 w 4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9">
                  <a:moveTo>
                    <a:pt x="13" y="0"/>
                  </a:moveTo>
                  <a:cubicBezTo>
                    <a:pt x="13" y="0"/>
                    <a:pt x="0" y="45"/>
                    <a:pt x="41" y="5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829CF3">
                <a:alpha val="26000"/>
              </a:srgb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CD9F0796-DF65-8DF3-89BB-D7AF1973B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3625850"/>
              <a:ext cx="333375" cy="217488"/>
            </a:xfrm>
            <a:custGeom>
              <a:avLst/>
              <a:gdLst>
                <a:gd name="T0" fmla="*/ 57 w 58"/>
                <a:gd name="T1" fmla="*/ 4 h 38"/>
                <a:gd name="T2" fmla="*/ 57 w 58"/>
                <a:gd name="T3" fmla="*/ 8 h 38"/>
                <a:gd name="T4" fmla="*/ 53 w 58"/>
                <a:gd name="T5" fmla="*/ 18 h 38"/>
                <a:gd name="T6" fmla="*/ 47 w 58"/>
                <a:gd name="T7" fmla="*/ 24 h 38"/>
                <a:gd name="T8" fmla="*/ 46 w 58"/>
                <a:gd name="T9" fmla="*/ 22 h 38"/>
                <a:gd name="T10" fmla="*/ 47 w 58"/>
                <a:gd name="T11" fmla="*/ 21 h 38"/>
                <a:gd name="T12" fmla="*/ 53 w 58"/>
                <a:gd name="T13" fmla="*/ 8 h 38"/>
                <a:gd name="T14" fmla="*/ 46 w 58"/>
                <a:gd name="T15" fmla="*/ 11 h 38"/>
                <a:gd name="T16" fmla="*/ 17 w 58"/>
                <a:gd name="T17" fmla="*/ 23 h 38"/>
                <a:gd name="T18" fmla="*/ 5 w 58"/>
                <a:gd name="T19" fmla="*/ 37 h 38"/>
                <a:gd name="T20" fmla="*/ 0 w 58"/>
                <a:gd name="T21" fmla="*/ 35 h 38"/>
                <a:gd name="T22" fmla="*/ 15 w 58"/>
                <a:gd name="T23" fmla="*/ 20 h 38"/>
                <a:gd name="T24" fmla="*/ 46 w 58"/>
                <a:gd name="T25" fmla="*/ 7 h 38"/>
                <a:gd name="T26" fmla="*/ 52 w 58"/>
                <a:gd name="T27" fmla="*/ 4 h 38"/>
                <a:gd name="T28" fmla="*/ 46 w 58"/>
                <a:gd name="T29" fmla="*/ 2 h 38"/>
                <a:gd name="T30" fmla="*/ 46 w 58"/>
                <a:gd name="T31" fmla="*/ 0 h 38"/>
                <a:gd name="T32" fmla="*/ 53 w 58"/>
                <a:gd name="T33" fmla="*/ 1 h 38"/>
                <a:gd name="T34" fmla="*/ 57 w 58"/>
                <a:gd name="T3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38">
                  <a:moveTo>
                    <a:pt x="57" y="4"/>
                  </a:move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6" y="12"/>
                    <a:pt x="53" y="18"/>
                  </a:cubicBezTo>
                  <a:cubicBezTo>
                    <a:pt x="51" y="23"/>
                    <a:pt x="48" y="24"/>
                    <a:pt x="47" y="24"/>
                  </a:cubicBezTo>
                  <a:cubicBezTo>
                    <a:pt x="46" y="23"/>
                    <a:pt x="46" y="22"/>
                    <a:pt x="46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4" y="20"/>
                    <a:pt x="53" y="8"/>
                    <a:pt x="53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7" y="35"/>
                    <a:pt x="5" y="37"/>
                  </a:cubicBezTo>
                  <a:cubicBezTo>
                    <a:pt x="3" y="38"/>
                    <a:pt x="0" y="38"/>
                    <a:pt x="0" y="35"/>
                  </a:cubicBezTo>
                  <a:cubicBezTo>
                    <a:pt x="0" y="33"/>
                    <a:pt x="15" y="20"/>
                    <a:pt x="15" y="2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1"/>
                    <a:pt x="46" y="0"/>
                  </a:cubicBezTo>
                  <a:cubicBezTo>
                    <a:pt x="48" y="0"/>
                    <a:pt x="50" y="1"/>
                    <a:pt x="53" y="1"/>
                  </a:cubicBezTo>
                  <a:cubicBezTo>
                    <a:pt x="58" y="2"/>
                    <a:pt x="57" y="4"/>
                    <a:pt x="57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7" name="Forma libre: Forma 24">
              <a:extLst>
                <a:ext uri="{FF2B5EF4-FFF2-40B4-BE49-F238E27FC236}">
                  <a16:creationId xmlns:a16="http://schemas.microsoft.com/office/drawing/2014/main" id="{EF70AF20-43C7-07B8-5C77-2B368E6C649D}"/>
                </a:ext>
              </a:extLst>
            </p:cNvPr>
            <p:cNvSpPr/>
            <p:nvPr/>
          </p:nvSpPr>
          <p:spPr>
            <a:xfrm>
              <a:off x="6538394" y="3930239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8" name="Forma libre: Forma 149">
              <a:extLst>
                <a:ext uri="{FF2B5EF4-FFF2-40B4-BE49-F238E27FC236}">
                  <a16:creationId xmlns:a16="http://schemas.microsoft.com/office/drawing/2014/main" id="{572C9C4D-B6A2-E58F-F043-D52D0A64A38B}"/>
                </a:ext>
              </a:extLst>
            </p:cNvPr>
            <p:cNvSpPr/>
            <p:nvPr/>
          </p:nvSpPr>
          <p:spPr>
            <a:xfrm>
              <a:off x="6586362" y="3924595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9" name="Forma libre: Forma 25">
              <a:extLst>
                <a:ext uri="{FF2B5EF4-FFF2-40B4-BE49-F238E27FC236}">
                  <a16:creationId xmlns:a16="http://schemas.microsoft.com/office/drawing/2014/main" id="{2CEC9D2B-EAC9-1E15-7A74-0445E1C4CE19}"/>
                </a:ext>
              </a:extLst>
            </p:cNvPr>
            <p:cNvSpPr/>
            <p:nvPr/>
          </p:nvSpPr>
          <p:spPr>
            <a:xfrm>
              <a:off x="5832786" y="4279895"/>
              <a:ext cx="465015" cy="55559"/>
            </a:xfrm>
            <a:custGeom>
              <a:avLst/>
              <a:gdLst>
                <a:gd name="connsiteX0" fmla="*/ 456889 w 465015"/>
                <a:gd name="connsiteY0" fmla="*/ 50805 h 55559"/>
                <a:gd name="connsiteX1" fmla="*/ 2864 w 465015"/>
                <a:gd name="connsiteY1" fmla="*/ 5 h 55559"/>
                <a:gd name="connsiteX2" fmla="*/ 272739 w 465015"/>
                <a:gd name="connsiteY2" fmla="*/ 47630 h 55559"/>
                <a:gd name="connsiteX3" fmla="*/ 456889 w 465015"/>
                <a:gd name="connsiteY3" fmla="*/ 50805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015" h="55559">
                  <a:moveTo>
                    <a:pt x="456889" y="50805"/>
                  </a:moveTo>
                  <a:cubicBezTo>
                    <a:pt x="411910" y="42867"/>
                    <a:pt x="33556" y="534"/>
                    <a:pt x="2864" y="5"/>
                  </a:cubicBezTo>
                  <a:cubicBezTo>
                    <a:pt x="-27828" y="-524"/>
                    <a:pt x="196539" y="39163"/>
                    <a:pt x="272739" y="47630"/>
                  </a:cubicBezTo>
                  <a:cubicBezTo>
                    <a:pt x="348939" y="56097"/>
                    <a:pt x="501868" y="58743"/>
                    <a:pt x="456889" y="508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Rectángulo 29">
            <a:extLst>
              <a:ext uri="{FF2B5EF4-FFF2-40B4-BE49-F238E27FC236}">
                <a16:creationId xmlns:a16="http://schemas.microsoft.com/office/drawing/2014/main" id="{410259E5-40B5-500B-FD90-1F9654964307}"/>
              </a:ext>
            </a:extLst>
          </p:cNvPr>
          <p:cNvSpPr/>
          <p:nvPr/>
        </p:nvSpPr>
        <p:spPr>
          <a:xfrm>
            <a:off x="4171539" y="6156012"/>
            <a:ext cx="3597344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s-E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¿Qué IA usar?</a:t>
            </a:r>
            <a:endParaRPr lang="es-ES" sz="2400" dirty="0">
              <a:solidFill>
                <a:srgbClr val="002060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7B209FD7-230B-A2A2-3032-F9D7DF275426}"/>
              </a:ext>
            </a:extLst>
          </p:cNvPr>
          <p:cNvSpPr/>
          <p:nvPr/>
        </p:nvSpPr>
        <p:spPr>
          <a:xfrm rot="239711">
            <a:off x="6207253" y="3114615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?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37EB0E0D-6213-7C86-8977-DF768C7FB043}"/>
              </a:ext>
            </a:extLst>
          </p:cNvPr>
          <p:cNvSpPr/>
          <p:nvPr/>
        </p:nvSpPr>
        <p:spPr>
          <a:xfrm>
            <a:off x="3944466" y="1484784"/>
            <a:ext cx="1266969" cy="1266969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7" name="Imagen 46" descr="Forma&#10;&#10;El contenido generado por IA puede ser incorrecto.">
            <a:extLst>
              <a:ext uri="{FF2B5EF4-FFF2-40B4-BE49-F238E27FC236}">
                <a16:creationId xmlns:a16="http://schemas.microsoft.com/office/drawing/2014/main" id="{5C6BD5DD-0ED4-70D8-AC6A-5E169F1FAB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8371" y="4944941"/>
            <a:ext cx="866633" cy="866633"/>
          </a:xfrm>
          <a:prstGeom prst="rect">
            <a:avLst/>
          </a:prstGeom>
        </p:spPr>
      </p:pic>
      <p:pic>
        <p:nvPicPr>
          <p:cNvPr id="51" name="Imagen 50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52ADA897-6FC0-1BC0-BCA2-CCFF2F0D1D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7425" y="1727743"/>
            <a:ext cx="781050" cy="781050"/>
          </a:xfrm>
          <a:prstGeom prst="rect">
            <a:avLst/>
          </a:prstGeom>
        </p:spPr>
      </p:pic>
      <p:sp>
        <p:nvSpPr>
          <p:cNvPr id="56" name="CuadroTexto 55">
            <a:extLst>
              <a:ext uri="{FF2B5EF4-FFF2-40B4-BE49-F238E27FC236}">
                <a16:creationId xmlns:a16="http://schemas.microsoft.com/office/drawing/2014/main" id="{01DDA197-30D6-AA22-A475-3810AD84112D}"/>
              </a:ext>
            </a:extLst>
          </p:cNvPr>
          <p:cNvSpPr txBox="1"/>
          <p:nvPr/>
        </p:nvSpPr>
        <p:spPr>
          <a:xfrm>
            <a:off x="166444" y="2713424"/>
            <a:ext cx="22322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Ideal para contenido audiovisual, investigación y generación de documentación si se le proporciona fuentes</a:t>
            </a:r>
            <a:endParaRPr lang="es-ES" sz="1400" dirty="0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5469547E-05E4-EC99-C612-311BF79BEAFC}"/>
              </a:ext>
            </a:extLst>
          </p:cNvPr>
          <p:cNvSpPr txBox="1"/>
          <p:nvPr/>
        </p:nvSpPr>
        <p:spPr>
          <a:xfrm>
            <a:off x="1788360" y="1166059"/>
            <a:ext cx="24097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Respuestas organizadas y completas, no niega nada hasta que le marcas el error</a:t>
            </a:r>
            <a:endParaRPr lang="es-ES" sz="1400" dirty="0"/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9CAEFE81-98E6-84F5-23BA-14030BBC1C34}"/>
              </a:ext>
            </a:extLst>
          </p:cNvPr>
          <p:cNvSpPr txBox="1"/>
          <p:nvPr/>
        </p:nvSpPr>
        <p:spPr>
          <a:xfrm>
            <a:off x="9336360" y="2508793"/>
            <a:ext cx="2409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/>
              <a:t>Cara pero la que más lógica puede procesar, </a:t>
            </a:r>
            <a:r>
              <a:rPr lang="es-AR" sz="1400" dirty="0" err="1"/>
              <a:t>Anthropic</a:t>
            </a:r>
            <a:r>
              <a:rPr lang="es-AR" sz="1400" dirty="0"/>
              <a:t> prioriza la seguridad y el código.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7111352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8" grpId="0" animBg="1"/>
      <p:bldP spid="36" grpId="0" animBg="1"/>
      <p:bldP spid="56" grpId="0"/>
      <p:bldP spid="57" grpId="0"/>
      <p:bldP spid="5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 hidden="1">
            <a:extLst>
              <a:ext uri="{FF2B5EF4-FFF2-40B4-BE49-F238E27FC236}">
                <a16:creationId xmlns:a16="http://schemas.microsoft.com/office/drawing/2014/main" id="{369BDDB6-A69A-415D-B73D-D630C736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de recursos humanos </a:t>
            </a:r>
            <a:r>
              <a:rPr lang="es" dirty="0"/>
              <a:t>11</a:t>
            </a:r>
          </a:p>
        </p:txBody>
      </p:sp>
      <p:sp>
        <p:nvSpPr>
          <p:cNvPr id="3" name="Cuadro de texto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733192" y="2044635"/>
            <a:ext cx="3679782" cy="16619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rtl="0"/>
            <a:r>
              <a:rPr lang="es-E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Ejemplos de uso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9B74FAF-1757-48A8-BBFB-722E8E1D6FA4}"/>
              </a:ext>
            </a:extLst>
          </p:cNvPr>
          <p:cNvSpPr/>
          <p:nvPr/>
        </p:nvSpPr>
        <p:spPr>
          <a:xfrm>
            <a:off x="733192" y="4540282"/>
            <a:ext cx="3679782" cy="24622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s-ES" sz="1600" dirty="0">
                <a:solidFill>
                  <a:srgbClr val="002060"/>
                </a:solidFill>
                <a:cs typeface="Segoe UI" panose="020B0502040204020203" pitchFamily="34" charset="0"/>
              </a:rPr>
              <a:t>–</a:t>
            </a:r>
            <a:r>
              <a:rPr lang="es-ES" sz="16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D – E – M </a:t>
            </a:r>
            <a:r>
              <a:rPr lang="es-ES" sz="1600" dirty="0">
                <a:solidFill>
                  <a:srgbClr val="002060"/>
                </a:solidFill>
                <a:cs typeface="Segoe UI" panose="020B0502040204020203" pitchFamily="34" charset="0"/>
              </a:rPr>
              <a:t>–</a:t>
            </a:r>
            <a:r>
              <a:rPr lang="es-ES" sz="16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O </a:t>
            </a:r>
            <a:r>
              <a:rPr lang="es-ES" sz="1600" dirty="0">
                <a:solidFill>
                  <a:srgbClr val="002060"/>
                </a:solidFill>
                <a:cs typeface="Segoe UI" panose="020B0502040204020203" pitchFamily="34" charset="0"/>
              </a:rPr>
              <a:t>–</a:t>
            </a:r>
            <a:endParaRPr lang="es-ES" sz="16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1B24ACB-EA71-B1D9-AF78-1261F71F7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028" y="18034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14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BEBD8"/>
            </a:gs>
            <a:gs pos="77000">
              <a:srgbClr val="16286E"/>
            </a:gs>
            <a:gs pos="100000">
              <a:srgbClr val="7D4BC9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D789A7-46B6-A267-7A6D-EB7B462FC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6F53A75C-6AE8-E649-C19E-2D54519D8842}"/>
              </a:ext>
            </a:extLst>
          </p:cNvPr>
          <p:cNvSpPr/>
          <p:nvPr/>
        </p:nvSpPr>
        <p:spPr>
          <a:xfrm>
            <a:off x="387275" y="527125"/>
            <a:ext cx="11166437" cy="5646927"/>
          </a:xfrm>
          <a:custGeom>
            <a:avLst/>
            <a:gdLst>
              <a:gd name="connsiteX0" fmla="*/ 0 w 11166437"/>
              <a:gd name="connsiteY0" fmla="*/ 0 h 5646927"/>
              <a:gd name="connsiteX1" fmla="*/ 921231 w 11166437"/>
              <a:gd name="connsiteY1" fmla="*/ 0 h 5646927"/>
              <a:gd name="connsiteX2" fmla="*/ 1284140 w 11166437"/>
              <a:gd name="connsiteY2" fmla="*/ 0 h 5646927"/>
              <a:gd name="connsiteX3" fmla="*/ 1758714 w 11166437"/>
              <a:gd name="connsiteY3" fmla="*/ 0 h 5646927"/>
              <a:gd name="connsiteX4" fmla="*/ 2568281 w 11166437"/>
              <a:gd name="connsiteY4" fmla="*/ 0 h 5646927"/>
              <a:gd name="connsiteX5" fmla="*/ 3266183 w 11166437"/>
              <a:gd name="connsiteY5" fmla="*/ 0 h 5646927"/>
              <a:gd name="connsiteX6" fmla="*/ 4075750 w 11166437"/>
              <a:gd name="connsiteY6" fmla="*/ 0 h 5646927"/>
              <a:gd name="connsiteX7" fmla="*/ 4885316 w 11166437"/>
              <a:gd name="connsiteY7" fmla="*/ 0 h 5646927"/>
              <a:gd name="connsiteX8" fmla="*/ 5694883 w 11166437"/>
              <a:gd name="connsiteY8" fmla="*/ 0 h 5646927"/>
              <a:gd name="connsiteX9" fmla="*/ 6281121 w 11166437"/>
              <a:gd name="connsiteY9" fmla="*/ 0 h 5646927"/>
              <a:gd name="connsiteX10" fmla="*/ 6644030 w 11166437"/>
              <a:gd name="connsiteY10" fmla="*/ 0 h 5646927"/>
              <a:gd name="connsiteX11" fmla="*/ 7341932 w 11166437"/>
              <a:gd name="connsiteY11" fmla="*/ 0 h 5646927"/>
              <a:gd name="connsiteX12" fmla="*/ 7704842 w 11166437"/>
              <a:gd name="connsiteY12" fmla="*/ 0 h 5646927"/>
              <a:gd name="connsiteX13" fmla="*/ 8291079 w 11166437"/>
              <a:gd name="connsiteY13" fmla="*/ 0 h 5646927"/>
              <a:gd name="connsiteX14" fmla="*/ 9100646 w 11166437"/>
              <a:gd name="connsiteY14" fmla="*/ 0 h 5646927"/>
              <a:gd name="connsiteX15" fmla="*/ 9798548 w 11166437"/>
              <a:gd name="connsiteY15" fmla="*/ 0 h 5646927"/>
              <a:gd name="connsiteX16" fmla="*/ 11166437 w 11166437"/>
              <a:gd name="connsiteY16" fmla="*/ 0 h 5646927"/>
              <a:gd name="connsiteX17" fmla="*/ 11166437 w 11166437"/>
              <a:gd name="connsiteY17" fmla="*/ 458029 h 5646927"/>
              <a:gd name="connsiteX18" fmla="*/ 11166437 w 11166437"/>
              <a:gd name="connsiteY18" fmla="*/ 1028996 h 5646927"/>
              <a:gd name="connsiteX19" fmla="*/ 11166437 w 11166437"/>
              <a:gd name="connsiteY19" fmla="*/ 1769370 h 5646927"/>
              <a:gd name="connsiteX20" fmla="*/ 11166437 w 11166437"/>
              <a:gd name="connsiteY20" fmla="*/ 2509745 h 5646927"/>
              <a:gd name="connsiteX21" fmla="*/ 11166437 w 11166437"/>
              <a:gd name="connsiteY21" fmla="*/ 3193651 h 5646927"/>
              <a:gd name="connsiteX22" fmla="*/ 11166437 w 11166437"/>
              <a:gd name="connsiteY22" fmla="*/ 3764618 h 5646927"/>
              <a:gd name="connsiteX23" fmla="*/ 11166437 w 11166437"/>
              <a:gd name="connsiteY23" fmla="*/ 4279116 h 5646927"/>
              <a:gd name="connsiteX24" fmla="*/ 11166437 w 11166437"/>
              <a:gd name="connsiteY24" fmla="*/ 4906552 h 5646927"/>
              <a:gd name="connsiteX25" fmla="*/ 11166437 w 11166437"/>
              <a:gd name="connsiteY25" fmla="*/ 5646927 h 5646927"/>
              <a:gd name="connsiteX26" fmla="*/ 10245206 w 11166437"/>
              <a:gd name="connsiteY26" fmla="*/ 5646927 h 5646927"/>
              <a:gd name="connsiteX27" fmla="*/ 9882297 w 11166437"/>
              <a:gd name="connsiteY27" fmla="*/ 5646927 h 5646927"/>
              <a:gd name="connsiteX28" fmla="*/ 8961066 w 11166437"/>
              <a:gd name="connsiteY28" fmla="*/ 5646927 h 5646927"/>
              <a:gd name="connsiteX29" fmla="*/ 8263163 w 11166437"/>
              <a:gd name="connsiteY29" fmla="*/ 5646927 h 5646927"/>
              <a:gd name="connsiteX30" fmla="*/ 7453597 w 11166437"/>
              <a:gd name="connsiteY30" fmla="*/ 5646927 h 5646927"/>
              <a:gd name="connsiteX31" fmla="*/ 6755694 w 11166437"/>
              <a:gd name="connsiteY31" fmla="*/ 5646927 h 5646927"/>
              <a:gd name="connsiteX32" fmla="*/ 6169456 w 11166437"/>
              <a:gd name="connsiteY32" fmla="*/ 5646927 h 5646927"/>
              <a:gd name="connsiteX33" fmla="*/ 5359890 w 11166437"/>
              <a:gd name="connsiteY33" fmla="*/ 5646927 h 5646927"/>
              <a:gd name="connsiteX34" fmla="*/ 4996981 w 11166437"/>
              <a:gd name="connsiteY34" fmla="*/ 5646927 h 5646927"/>
              <a:gd name="connsiteX35" fmla="*/ 4075750 w 11166437"/>
              <a:gd name="connsiteY35" fmla="*/ 5646927 h 5646927"/>
              <a:gd name="connsiteX36" fmla="*/ 3266183 w 11166437"/>
              <a:gd name="connsiteY36" fmla="*/ 5646927 h 5646927"/>
              <a:gd name="connsiteX37" fmla="*/ 2456616 w 11166437"/>
              <a:gd name="connsiteY37" fmla="*/ 5646927 h 5646927"/>
              <a:gd name="connsiteX38" fmla="*/ 1982043 w 11166437"/>
              <a:gd name="connsiteY38" fmla="*/ 5646927 h 5646927"/>
              <a:gd name="connsiteX39" fmla="*/ 1619133 w 11166437"/>
              <a:gd name="connsiteY39" fmla="*/ 5646927 h 5646927"/>
              <a:gd name="connsiteX40" fmla="*/ 697902 w 11166437"/>
              <a:gd name="connsiteY40" fmla="*/ 5646927 h 5646927"/>
              <a:gd name="connsiteX41" fmla="*/ 0 w 11166437"/>
              <a:gd name="connsiteY41" fmla="*/ 5646927 h 5646927"/>
              <a:gd name="connsiteX42" fmla="*/ 0 w 11166437"/>
              <a:gd name="connsiteY42" fmla="*/ 5019491 h 5646927"/>
              <a:gd name="connsiteX43" fmla="*/ 0 w 11166437"/>
              <a:gd name="connsiteY43" fmla="*/ 4392054 h 5646927"/>
              <a:gd name="connsiteX44" fmla="*/ 0 w 11166437"/>
              <a:gd name="connsiteY44" fmla="*/ 3764618 h 5646927"/>
              <a:gd name="connsiteX45" fmla="*/ 0 w 11166437"/>
              <a:gd name="connsiteY45" fmla="*/ 3250120 h 5646927"/>
              <a:gd name="connsiteX46" fmla="*/ 0 w 11166437"/>
              <a:gd name="connsiteY46" fmla="*/ 2509745 h 5646927"/>
              <a:gd name="connsiteX47" fmla="*/ 0 w 11166437"/>
              <a:gd name="connsiteY47" fmla="*/ 2051717 h 5646927"/>
              <a:gd name="connsiteX48" fmla="*/ 0 w 11166437"/>
              <a:gd name="connsiteY48" fmla="*/ 1593688 h 5646927"/>
              <a:gd name="connsiteX49" fmla="*/ 0 w 11166437"/>
              <a:gd name="connsiteY49" fmla="*/ 853313 h 5646927"/>
              <a:gd name="connsiteX50" fmla="*/ 0 w 11166437"/>
              <a:gd name="connsiteY50" fmla="*/ 0 h 5646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1166437" h="5646927" fill="none" extrusionOk="0">
                <a:moveTo>
                  <a:pt x="0" y="0"/>
                </a:moveTo>
                <a:cubicBezTo>
                  <a:pt x="377741" y="-44564"/>
                  <a:pt x="644165" y="14473"/>
                  <a:pt x="921231" y="0"/>
                </a:cubicBezTo>
                <a:cubicBezTo>
                  <a:pt x="1198297" y="-14473"/>
                  <a:pt x="1121812" y="-3366"/>
                  <a:pt x="1284140" y="0"/>
                </a:cubicBezTo>
                <a:cubicBezTo>
                  <a:pt x="1446468" y="3366"/>
                  <a:pt x="1581959" y="-4557"/>
                  <a:pt x="1758714" y="0"/>
                </a:cubicBezTo>
                <a:cubicBezTo>
                  <a:pt x="1935469" y="4557"/>
                  <a:pt x="2307573" y="25608"/>
                  <a:pt x="2568281" y="0"/>
                </a:cubicBezTo>
                <a:cubicBezTo>
                  <a:pt x="2828989" y="-25608"/>
                  <a:pt x="3079680" y="18283"/>
                  <a:pt x="3266183" y="0"/>
                </a:cubicBezTo>
                <a:cubicBezTo>
                  <a:pt x="3452686" y="-18283"/>
                  <a:pt x="3861760" y="-12431"/>
                  <a:pt x="4075750" y="0"/>
                </a:cubicBezTo>
                <a:cubicBezTo>
                  <a:pt x="4289740" y="12431"/>
                  <a:pt x="4721609" y="-6175"/>
                  <a:pt x="4885316" y="0"/>
                </a:cubicBezTo>
                <a:cubicBezTo>
                  <a:pt x="5049023" y="6175"/>
                  <a:pt x="5326140" y="30934"/>
                  <a:pt x="5694883" y="0"/>
                </a:cubicBezTo>
                <a:cubicBezTo>
                  <a:pt x="6063626" y="-30934"/>
                  <a:pt x="6047864" y="26886"/>
                  <a:pt x="6281121" y="0"/>
                </a:cubicBezTo>
                <a:cubicBezTo>
                  <a:pt x="6514378" y="-26886"/>
                  <a:pt x="6556239" y="14349"/>
                  <a:pt x="6644030" y="0"/>
                </a:cubicBezTo>
                <a:cubicBezTo>
                  <a:pt x="6731821" y="-14349"/>
                  <a:pt x="7055143" y="-25146"/>
                  <a:pt x="7341932" y="0"/>
                </a:cubicBezTo>
                <a:cubicBezTo>
                  <a:pt x="7628721" y="25146"/>
                  <a:pt x="7554513" y="8595"/>
                  <a:pt x="7704842" y="0"/>
                </a:cubicBezTo>
                <a:cubicBezTo>
                  <a:pt x="7855171" y="-8595"/>
                  <a:pt x="8128251" y="-5085"/>
                  <a:pt x="8291079" y="0"/>
                </a:cubicBezTo>
                <a:cubicBezTo>
                  <a:pt x="8453907" y="5085"/>
                  <a:pt x="8766618" y="961"/>
                  <a:pt x="9100646" y="0"/>
                </a:cubicBezTo>
                <a:cubicBezTo>
                  <a:pt x="9434674" y="-961"/>
                  <a:pt x="9536957" y="-31696"/>
                  <a:pt x="9798548" y="0"/>
                </a:cubicBezTo>
                <a:cubicBezTo>
                  <a:pt x="10060139" y="31696"/>
                  <a:pt x="10823147" y="-18181"/>
                  <a:pt x="11166437" y="0"/>
                </a:cubicBezTo>
                <a:cubicBezTo>
                  <a:pt x="11181548" y="187366"/>
                  <a:pt x="11167719" y="333999"/>
                  <a:pt x="11166437" y="458029"/>
                </a:cubicBezTo>
                <a:cubicBezTo>
                  <a:pt x="11165155" y="582059"/>
                  <a:pt x="11165879" y="882464"/>
                  <a:pt x="11166437" y="1028996"/>
                </a:cubicBezTo>
                <a:cubicBezTo>
                  <a:pt x="11166995" y="1175528"/>
                  <a:pt x="11177992" y="1604639"/>
                  <a:pt x="11166437" y="1769370"/>
                </a:cubicBezTo>
                <a:cubicBezTo>
                  <a:pt x="11154882" y="1934101"/>
                  <a:pt x="11176279" y="2180829"/>
                  <a:pt x="11166437" y="2509745"/>
                </a:cubicBezTo>
                <a:cubicBezTo>
                  <a:pt x="11156595" y="2838661"/>
                  <a:pt x="11134122" y="3004083"/>
                  <a:pt x="11166437" y="3193651"/>
                </a:cubicBezTo>
                <a:cubicBezTo>
                  <a:pt x="11198752" y="3383219"/>
                  <a:pt x="11161760" y="3560091"/>
                  <a:pt x="11166437" y="3764618"/>
                </a:cubicBezTo>
                <a:cubicBezTo>
                  <a:pt x="11171114" y="3969145"/>
                  <a:pt x="11187860" y="4093563"/>
                  <a:pt x="11166437" y="4279116"/>
                </a:cubicBezTo>
                <a:cubicBezTo>
                  <a:pt x="11145014" y="4464669"/>
                  <a:pt x="11171763" y="4656067"/>
                  <a:pt x="11166437" y="4906552"/>
                </a:cubicBezTo>
                <a:cubicBezTo>
                  <a:pt x="11161111" y="5157037"/>
                  <a:pt x="11194076" y="5309152"/>
                  <a:pt x="11166437" y="5646927"/>
                </a:cubicBezTo>
                <a:cubicBezTo>
                  <a:pt x="10971509" y="5612826"/>
                  <a:pt x="10636754" y="5680090"/>
                  <a:pt x="10245206" y="5646927"/>
                </a:cubicBezTo>
                <a:cubicBezTo>
                  <a:pt x="9853658" y="5613764"/>
                  <a:pt x="10006759" y="5652502"/>
                  <a:pt x="9882297" y="5646927"/>
                </a:cubicBezTo>
                <a:cubicBezTo>
                  <a:pt x="9757835" y="5641352"/>
                  <a:pt x="9328496" y="5659667"/>
                  <a:pt x="8961066" y="5646927"/>
                </a:cubicBezTo>
                <a:cubicBezTo>
                  <a:pt x="8593636" y="5634187"/>
                  <a:pt x="8601749" y="5642652"/>
                  <a:pt x="8263163" y="5646927"/>
                </a:cubicBezTo>
                <a:cubicBezTo>
                  <a:pt x="7924577" y="5651202"/>
                  <a:pt x="7708058" y="5632024"/>
                  <a:pt x="7453597" y="5646927"/>
                </a:cubicBezTo>
                <a:cubicBezTo>
                  <a:pt x="7199136" y="5661830"/>
                  <a:pt x="6944545" y="5672172"/>
                  <a:pt x="6755694" y="5646927"/>
                </a:cubicBezTo>
                <a:cubicBezTo>
                  <a:pt x="6566843" y="5621682"/>
                  <a:pt x="6444310" y="5674522"/>
                  <a:pt x="6169456" y="5646927"/>
                </a:cubicBezTo>
                <a:cubicBezTo>
                  <a:pt x="5894602" y="5619332"/>
                  <a:pt x="5685642" y="5676274"/>
                  <a:pt x="5359890" y="5646927"/>
                </a:cubicBezTo>
                <a:cubicBezTo>
                  <a:pt x="5034138" y="5617580"/>
                  <a:pt x="5101545" y="5659234"/>
                  <a:pt x="4996981" y="5646927"/>
                </a:cubicBezTo>
                <a:cubicBezTo>
                  <a:pt x="4892417" y="5634620"/>
                  <a:pt x="4275341" y="5685122"/>
                  <a:pt x="4075750" y="5646927"/>
                </a:cubicBezTo>
                <a:cubicBezTo>
                  <a:pt x="3876159" y="5608732"/>
                  <a:pt x="3559599" y="5648096"/>
                  <a:pt x="3266183" y="5646927"/>
                </a:cubicBezTo>
                <a:cubicBezTo>
                  <a:pt x="2972767" y="5645758"/>
                  <a:pt x="2798450" y="5678407"/>
                  <a:pt x="2456616" y="5646927"/>
                </a:cubicBezTo>
                <a:cubicBezTo>
                  <a:pt x="2114782" y="5615447"/>
                  <a:pt x="2212613" y="5663954"/>
                  <a:pt x="1982043" y="5646927"/>
                </a:cubicBezTo>
                <a:cubicBezTo>
                  <a:pt x="1751473" y="5629900"/>
                  <a:pt x="1727080" y="5637433"/>
                  <a:pt x="1619133" y="5646927"/>
                </a:cubicBezTo>
                <a:cubicBezTo>
                  <a:pt x="1511186" y="5656422"/>
                  <a:pt x="907904" y="5638441"/>
                  <a:pt x="697902" y="5646927"/>
                </a:cubicBezTo>
                <a:cubicBezTo>
                  <a:pt x="487900" y="5655413"/>
                  <a:pt x="330482" y="5621324"/>
                  <a:pt x="0" y="5646927"/>
                </a:cubicBezTo>
                <a:cubicBezTo>
                  <a:pt x="7914" y="5491547"/>
                  <a:pt x="-4204" y="5290922"/>
                  <a:pt x="0" y="5019491"/>
                </a:cubicBezTo>
                <a:cubicBezTo>
                  <a:pt x="4204" y="4748060"/>
                  <a:pt x="8599" y="4634899"/>
                  <a:pt x="0" y="4392054"/>
                </a:cubicBezTo>
                <a:cubicBezTo>
                  <a:pt x="-8599" y="4149209"/>
                  <a:pt x="3807" y="4040339"/>
                  <a:pt x="0" y="3764618"/>
                </a:cubicBezTo>
                <a:cubicBezTo>
                  <a:pt x="-3807" y="3488897"/>
                  <a:pt x="-25265" y="3459138"/>
                  <a:pt x="0" y="3250120"/>
                </a:cubicBezTo>
                <a:cubicBezTo>
                  <a:pt x="25265" y="3041102"/>
                  <a:pt x="1947" y="2850253"/>
                  <a:pt x="0" y="2509745"/>
                </a:cubicBezTo>
                <a:cubicBezTo>
                  <a:pt x="-1947" y="2169237"/>
                  <a:pt x="-17853" y="2243475"/>
                  <a:pt x="0" y="2051717"/>
                </a:cubicBezTo>
                <a:cubicBezTo>
                  <a:pt x="17853" y="1859959"/>
                  <a:pt x="2957" y="1731606"/>
                  <a:pt x="0" y="1593688"/>
                </a:cubicBezTo>
                <a:cubicBezTo>
                  <a:pt x="-2957" y="1455770"/>
                  <a:pt x="-3217" y="1130200"/>
                  <a:pt x="0" y="853313"/>
                </a:cubicBezTo>
                <a:cubicBezTo>
                  <a:pt x="3217" y="576426"/>
                  <a:pt x="34285" y="266983"/>
                  <a:pt x="0" y="0"/>
                </a:cubicBezTo>
                <a:close/>
              </a:path>
              <a:path w="11166437" h="5646927" stroke="0" extrusionOk="0">
                <a:moveTo>
                  <a:pt x="0" y="0"/>
                </a:moveTo>
                <a:cubicBezTo>
                  <a:pt x="259925" y="14931"/>
                  <a:pt x="318641" y="-8766"/>
                  <a:pt x="586238" y="0"/>
                </a:cubicBezTo>
                <a:cubicBezTo>
                  <a:pt x="853835" y="8766"/>
                  <a:pt x="1089059" y="-7288"/>
                  <a:pt x="1284140" y="0"/>
                </a:cubicBezTo>
                <a:cubicBezTo>
                  <a:pt x="1479221" y="7288"/>
                  <a:pt x="1847221" y="-23141"/>
                  <a:pt x="2093707" y="0"/>
                </a:cubicBezTo>
                <a:cubicBezTo>
                  <a:pt x="2340193" y="23141"/>
                  <a:pt x="2290709" y="-8681"/>
                  <a:pt x="2456616" y="0"/>
                </a:cubicBezTo>
                <a:cubicBezTo>
                  <a:pt x="2622523" y="8681"/>
                  <a:pt x="3178120" y="5468"/>
                  <a:pt x="3377847" y="0"/>
                </a:cubicBezTo>
                <a:cubicBezTo>
                  <a:pt x="3577574" y="-5468"/>
                  <a:pt x="3808999" y="-19186"/>
                  <a:pt x="4075750" y="0"/>
                </a:cubicBezTo>
                <a:cubicBezTo>
                  <a:pt x="4342501" y="19186"/>
                  <a:pt x="4496779" y="-18112"/>
                  <a:pt x="4773652" y="0"/>
                </a:cubicBezTo>
                <a:cubicBezTo>
                  <a:pt x="5050525" y="18112"/>
                  <a:pt x="5205682" y="-15425"/>
                  <a:pt x="5359890" y="0"/>
                </a:cubicBezTo>
                <a:cubicBezTo>
                  <a:pt x="5514098" y="15425"/>
                  <a:pt x="5862451" y="31062"/>
                  <a:pt x="6169456" y="0"/>
                </a:cubicBezTo>
                <a:cubicBezTo>
                  <a:pt x="6476461" y="-31062"/>
                  <a:pt x="6554745" y="18640"/>
                  <a:pt x="6755694" y="0"/>
                </a:cubicBezTo>
                <a:cubicBezTo>
                  <a:pt x="6956643" y="-18640"/>
                  <a:pt x="7262156" y="-4460"/>
                  <a:pt x="7453597" y="0"/>
                </a:cubicBezTo>
                <a:cubicBezTo>
                  <a:pt x="7645038" y="4460"/>
                  <a:pt x="7997263" y="39765"/>
                  <a:pt x="8374828" y="0"/>
                </a:cubicBezTo>
                <a:cubicBezTo>
                  <a:pt x="8752393" y="-39765"/>
                  <a:pt x="8647486" y="-3877"/>
                  <a:pt x="8849401" y="0"/>
                </a:cubicBezTo>
                <a:cubicBezTo>
                  <a:pt x="9051316" y="3877"/>
                  <a:pt x="9149815" y="-21047"/>
                  <a:pt x="9435639" y="0"/>
                </a:cubicBezTo>
                <a:cubicBezTo>
                  <a:pt x="9721463" y="21047"/>
                  <a:pt x="9805324" y="4498"/>
                  <a:pt x="10021877" y="0"/>
                </a:cubicBezTo>
                <a:cubicBezTo>
                  <a:pt x="10238430" y="-4498"/>
                  <a:pt x="10863902" y="27941"/>
                  <a:pt x="11166437" y="0"/>
                </a:cubicBezTo>
                <a:cubicBezTo>
                  <a:pt x="11197297" y="218167"/>
                  <a:pt x="11140840" y="489533"/>
                  <a:pt x="11166437" y="740375"/>
                </a:cubicBezTo>
                <a:cubicBezTo>
                  <a:pt x="11192034" y="991218"/>
                  <a:pt x="11166864" y="1214187"/>
                  <a:pt x="11166437" y="1367811"/>
                </a:cubicBezTo>
                <a:cubicBezTo>
                  <a:pt x="11166010" y="1521435"/>
                  <a:pt x="11155796" y="1810608"/>
                  <a:pt x="11166437" y="2051717"/>
                </a:cubicBezTo>
                <a:cubicBezTo>
                  <a:pt x="11177078" y="2292826"/>
                  <a:pt x="11137864" y="2525397"/>
                  <a:pt x="11166437" y="2735622"/>
                </a:cubicBezTo>
                <a:cubicBezTo>
                  <a:pt x="11195010" y="2945848"/>
                  <a:pt x="11190927" y="3072364"/>
                  <a:pt x="11166437" y="3306589"/>
                </a:cubicBezTo>
                <a:cubicBezTo>
                  <a:pt x="11141947" y="3540814"/>
                  <a:pt x="11170171" y="3568718"/>
                  <a:pt x="11166437" y="3764618"/>
                </a:cubicBezTo>
                <a:cubicBezTo>
                  <a:pt x="11162703" y="3960518"/>
                  <a:pt x="11175196" y="4195827"/>
                  <a:pt x="11166437" y="4448524"/>
                </a:cubicBezTo>
                <a:cubicBezTo>
                  <a:pt x="11157678" y="4701221"/>
                  <a:pt x="11137534" y="4928594"/>
                  <a:pt x="11166437" y="5075960"/>
                </a:cubicBezTo>
                <a:cubicBezTo>
                  <a:pt x="11195340" y="5223326"/>
                  <a:pt x="11156231" y="5428135"/>
                  <a:pt x="11166437" y="5646927"/>
                </a:cubicBezTo>
                <a:cubicBezTo>
                  <a:pt x="10800820" y="5646198"/>
                  <a:pt x="10620836" y="5671092"/>
                  <a:pt x="10356870" y="5646927"/>
                </a:cubicBezTo>
                <a:cubicBezTo>
                  <a:pt x="10092904" y="5622762"/>
                  <a:pt x="9831805" y="5623674"/>
                  <a:pt x="9658968" y="5646927"/>
                </a:cubicBezTo>
                <a:cubicBezTo>
                  <a:pt x="9486131" y="5670180"/>
                  <a:pt x="9278155" y="5659967"/>
                  <a:pt x="9072730" y="5646927"/>
                </a:cubicBezTo>
                <a:cubicBezTo>
                  <a:pt x="8867305" y="5633887"/>
                  <a:pt x="8417339" y="5638269"/>
                  <a:pt x="8151499" y="5646927"/>
                </a:cubicBezTo>
                <a:cubicBezTo>
                  <a:pt x="7885659" y="5655585"/>
                  <a:pt x="7805292" y="5666967"/>
                  <a:pt x="7565261" y="5646927"/>
                </a:cubicBezTo>
                <a:cubicBezTo>
                  <a:pt x="7325230" y="5626887"/>
                  <a:pt x="7162000" y="5673854"/>
                  <a:pt x="6867359" y="5646927"/>
                </a:cubicBezTo>
                <a:cubicBezTo>
                  <a:pt x="6572718" y="5620000"/>
                  <a:pt x="6502682" y="5675174"/>
                  <a:pt x="6169456" y="5646927"/>
                </a:cubicBezTo>
                <a:cubicBezTo>
                  <a:pt x="5836230" y="5618680"/>
                  <a:pt x="5547317" y="5660177"/>
                  <a:pt x="5359890" y="5646927"/>
                </a:cubicBezTo>
                <a:cubicBezTo>
                  <a:pt x="5172463" y="5633677"/>
                  <a:pt x="4949970" y="5672552"/>
                  <a:pt x="4661987" y="5646927"/>
                </a:cubicBezTo>
                <a:cubicBezTo>
                  <a:pt x="4374004" y="5621302"/>
                  <a:pt x="4139484" y="5680225"/>
                  <a:pt x="3964085" y="5646927"/>
                </a:cubicBezTo>
                <a:cubicBezTo>
                  <a:pt x="3788686" y="5613629"/>
                  <a:pt x="3304076" y="5687217"/>
                  <a:pt x="3042854" y="5646927"/>
                </a:cubicBezTo>
                <a:cubicBezTo>
                  <a:pt x="2781632" y="5606637"/>
                  <a:pt x="2431904" y="5644185"/>
                  <a:pt x="2233287" y="5646927"/>
                </a:cubicBezTo>
                <a:cubicBezTo>
                  <a:pt x="2034670" y="5649669"/>
                  <a:pt x="1636283" y="5609701"/>
                  <a:pt x="1312056" y="5646927"/>
                </a:cubicBezTo>
                <a:cubicBezTo>
                  <a:pt x="987829" y="5684153"/>
                  <a:pt x="1052689" y="5665968"/>
                  <a:pt x="837483" y="5646927"/>
                </a:cubicBezTo>
                <a:cubicBezTo>
                  <a:pt x="622277" y="5627886"/>
                  <a:pt x="396915" y="5621645"/>
                  <a:pt x="0" y="5646927"/>
                </a:cubicBezTo>
                <a:cubicBezTo>
                  <a:pt x="-10735" y="5382796"/>
                  <a:pt x="27797" y="5205228"/>
                  <a:pt x="0" y="4906552"/>
                </a:cubicBezTo>
                <a:cubicBezTo>
                  <a:pt x="-27797" y="4607877"/>
                  <a:pt x="-23716" y="4533936"/>
                  <a:pt x="0" y="4166177"/>
                </a:cubicBezTo>
                <a:cubicBezTo>
                  <a:pt x="23716" y="3798419"/>
                  <a:pt x="12914" y="3608635"/>
                  <a:pt x="0" y="3425802"/>
                </a:cubicBezTo>
                <a:cubicBezTo>
                  <a:pt x="-12914" y="3242969"/>
                  <a:pt x="23735" y="2971223"/>
                  <a:pt x="0" y="2854835"/>
                </a:cubicBezTo>
                <a:cubicBezTo>
                  <a:pt x="-23735" y="2738447"/>
                  <a:pt x="26893" y="2352627"/>
                  <a:pt x="0" y="2114460"/>
                </a:cubicBezTo>
                <a:cubicBezTo>
                  <a:pt x="-26893" y="1876293"/>
                  <a:pt x="-26354" y="1749088"/>
                  <a:pt x="0" y="1487024"/>
                </a:cubicBezTo>
                <a:cubicBezTo>
                  <a:pt x="26354" y="1224960"/>
                  <a:pt x="1016" y="1124449"/>
                  <a:pt x="0" y="1028996"/>
                </a:cubicBezTo>
                <a:cubicBezTo>
                  <a:pt x="-1016" y="933543"/>
                  <a:pt x="-14137" y="218486"/>
                  <a:pt x="0" y="0"/>
                </a:cubicBezTo>
                <a:close/>
              </a:path>
            </a:pathLst>
          </a:custGeom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81232073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5" hidden="1">
            <a:extLst>
              <a:ext uri="{FF2B5EF4-FFF2-40B4-BE49-F238E27FC236}">
                <a16:creationId xmlns:a16="http://schemas.microsoft.com/office/drawing/2014/main" id="{EE7E38AF-1CC3-9ED5-7EB0-5EC019EF8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de recursos humanos </a:t>
            </a:r>
            <a:r>
              <a:rPr lang="es" dirty="0"/>
              <a:t>11</a:t>
            </a:r>
          </a:p>
        </p:txBody>
      </p:sp>
      <p:sp>
        <p:nvSpPr>
          <p:cNvPr id="3" name="Cuadro de texto 2">
            <a:extLst>
              <a:ext uri="{FF2B5EF4-FFF2-40B4-BE49-F238E27FC236}">
                <a16:creationId xmlns:a16="http://schemas.microsoft.com/office/drawing/2014/main" id="{EBA682D5-31F9-E375-9391-2C64E8E41C64}"/>
              </a:ext>
            </a:extLst>
          </p:cNvPr>
          <p:cNvSpPr txBox="1"/>
          <p:nvPr/>
        </p:nvSpPr>
        <p:spPr>
          <a:xfrm>
            <a:off x="2470673" y="683948"/>
            <a:ext cx="7250654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rtl="0"/>
            <a:r>
              <a:rPr lang="es-E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¡Tu opinión me ayuda!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B070295-FFA7-65DC-5BD3-143D9FA1A85A}"/>
              </a:ext>
            </a:extLst>
          </p:cNvPr>
          <p:cNvSpPr txBox="1"/>
          <p:nvPr/>
        </p:nvSpPr>
        <p:spPr>
          <a:xfrm>
            <a:off x="764051" y="1890117"/>
            <a:ext cx="521745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Ayúdame a mejorar y seguir compartiendo contenidos útiles.</a:t>
            </a:r>
          </a:p>
          <a:p>
            <a:endParaRPr lang="es-ES" dirty="0"/>
          </a:p>
          <a:p>
            <a:r>
              <a:rPr lang="es-ES" dirty="0" err="1"/>
              <a:t>Decíme</a:t>
            </a:r>
            <a:r>
              <a:rPr lang="es-E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¿Qué te pareció la charla?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¿Qué aprendiste?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qué temas te gustaría profundizar.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Completa el formulario escaneando el QR o desde el siguiente link:</a:t>
            </a:r>
          </a:p>
          <a:p>
            <a:endParaRPr lang="es-ES" dirty="0"/>
          </a:p>
          <a:p>
            <a:pPr algn="ctr"/>
            <a:r>
              <a:rPr lang="es-ES" dirty="0">
                <a:hlinkClick r:id="rId3"/>
              </a:rPr>
              <a:t>https://forms.gle/KoPepDyCNEno3E946</a:t>
            </a:r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sz="1400" dirty="0"/>
              <a:t>(</a:t>
            </a:r>
            <a:r>
              <a:rPr lang="es-ES" sz="1400" i="1" dirty="0"/>
              <a:t>Tu </a:t>
            </a:r>
            <a:r>
              <a:rPr lang="es-ES" sz="1400" i="1" dirty="0" err="1"/>
              <a:t>feedback</a:t>
            </a:r>
            <a:r>
              <a:rPr lang="es-ES" sz="1400" i="1" dirty="0"/>
              <a:t> me ayuda a crear mejores experiencias</a:t>
            </a:r>
            <a:r>
              <a:rPr lang="es-ES" sz="1400" dirty="0"/>
              <a:t>)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C373AAE-511F-53AF-394D-2E9775D40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684" y="1890117"/>
            <a:ext cx="2595854" cy="323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68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F08DC-7F5E-2184-491F-EDC2CC665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24" hidden="1">
            <a:extLst>
              <a:ext uri="{FF2B5EF4-FFF2-40B4-BE49-F238E27FC236}">
                <a16:creationId xmlns:a16="http://schemas.microsoft.com/office/drawing/2014/main" id="{4736BC5D-A00F-230B-7C18-73DD0CC5A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de recursos humanos 10</a:t>
            </a:r>
          </a:p>
        </p:txBody>
      </p:sp>
      <p:sp>
        <p:nvSpPr>
          <p:cNvPr id="3" name="Cuadro de texto 2">
            <a:extLst>
              <a:ext uri="{FF2B5EF4-FFF2-40B4-BE49-F238E27FC236}">
                <a16:creationId xmlns:a16="http://schemas.microsoft.com/office/drawing/2014/main" id="{0DA3D6CB-D70E-F1E7-C5C5-FED798EFC76B}"/>
              </a:ext>
            </a:extLst>
          </p:cNvPr>
          <p:cNvSpPr txBox="1"/>
          <p:nvPr/>
        </p:nvSpPr>
        <p:spPr>
          <a:xfrm>
            <a:off x="733192" y="4331033"/>
            <a:ext cx="484570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2C8BE1A-6A28-9349-F849-450D89F2CD5A}"/>
              </a:ext>
            </a:extLst>
          </p:cNvPr>
          <p:cNvSpPr/>
          <p:nvPr/>
        </p:nvSpPr>
        <p:spPr>
          <a:xfrm>
            <a:off x="733192" y="5307596"/>
            <a:ext cx="353619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rtl="0"/>
            <a:r>
              <a:rPr lang="es-ES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¡¡ Totales !!</a:t>
            </a:r>
          </a:p>
        </p:txBody>
      </p:sp>
      <p:grpSp>
        <p:nvGrpSpPr>
          <p:cNvPr id="23" name="Grupo 22" descr="Esta imagen es de una forma abstracta. ">
            <a:extLst>
              <a:ext uri="{FF2B5EF4-FFF2-40B4-BE49-F238E27FC236}">
                <a16:creationId xmlns:a16="http://schemas.microsoft.com/office/drawing/2014/main" id="{B20E1643-54BF-C8A3-2E0C-87D3B3A8FC9E}"/>
              </a:ext>
            </a:extLst>
          </p:cNvPr>
          <p:cNvGrpSpPr/>
          <p:nvPr/>
        </p:nvGrpSpPr>
        <p:grpSpPr>
          <a:xfrm>
            <a:off x="4655840" y="-3057136"/>
            <a:ext cx="8948964" cy="12105059"/>
            <a:chOff x="4855953" y="-2833465"/>
            <a:chExt cx="8948964" cy="12105059"/>
          </a:xfrm>
        </p:grpSpPr>
        <p:sp>
          <p:nvSpPr>
            <p:cNvPr id="20" name="Forma libre 10">
              <a:extLst>
                <a:ext uri="{FF2B5EF4-FFF2-40B4-BE49-F238E27FC236}">
                  <a16:creationId xmlns:a16="http://schemas.microsoft.com/office/drawing/2014/main" id="{7D0D98CD-6F3A-0A2D-3C52-7BA247C902B6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1" name="Forma libre 11">
              <a:extLst>
                <a:ext uri="{FF2B5EF4-FFF2-40B4-BE49-F238E27FC236}">
                  <a16:creationId xmlns:a16="http://schemas.microsoft.com/office/drawing/2014/main" id="{85A2743B-818F-8CAB-D49B-FC3CDBA4CC4A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2" name="Forma libre 12">
              <a:extLst>
                <a:ext uri="{FF2B5EF4-FFF2-40B4-BE49-F238E27FC236}">
                  <a16:creationId xmlns:a16="http://schemas.microsoft.com/office/drawing/2014/main" id="{6E410CC6-4E51-A87F-1F49-EDCAFED2C61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pic>
        <p:nvPicPr>
          <p:cNvPr id="7" name="Imagen 6" descr="Cara de un hombre&#10;&#10;El contenido generado por IA puede ser incorrecto.">
            <a:extLst>
              <a:ext uri="{FF2B5EF4-FFF2-40B4-BE49-F238E27FC236}">
                <a16:creationId xmlns:a16="http://schemas.microsoft.com/office/drawing/2014/main" id="{A8178915-43EB-98B4-DB8E-A06F7DA36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105" y="1520470"/>
            <a:ext cx="2376264" cy="22058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6053EE6-48D7-E360-54BA-4EC40C24BF14}"/>
              </a:ext>
            </a:extLst>
          </p:cNvPr>
          <p:cNvSpPr txBox="1"/>
          <p:nvPr/>
        </p:nvSpPr>
        <p:spPr>
          <a:xfrm>
            <a:off x="6942045" y="4423365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Formas de contacto en</a:t>
            </a:r>
            <a:r>
              <a:rPr lang="es-ES" b="1" dirty="0"/>
              <a:t> www.nahuelgomez.ar</a:t>
            </a:r>
          </a:p>
        </p:txBody>
      </p:sp>
    </p:spTree>
    <p:extLst>
      <p:ext uri="{BB962C8B-B14F-4D97-AF65-F5344CB8AC3E}">
        <p14:creationId xmlns:p14="http://schemas.microsoft.com/office/powerpoint/2010/main" val="2905224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40000"/>
                <a:lumOff val="60000"/>
              </a:schemeClr>
            </a:gs>
            <a:gs pos="0">
              <a:srgbClr val="7D4BC9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1.854.500+ Atencion Fotografías de stock, fotos e imágenes libres de  derechos - iStock | Atencion al cliente, Importante, Alerta">
            <a:extLst>
              <a:ext uri="{FF2B5EF4-FFF2-40B4-BE49-F238E27FC236}">
                <a16:creationId xmlns:a16="http://schemas.microsoft.com/office/drawing/2014/main" id="{0223EF02-A447-D280-FBF6-5451A2678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" y="1648103"/>
            <a:ext cx="4110937" cy="308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ECAC831-EBB7-469A-51DF-EAFC35A4EBF9}"/>
              </a:ext>
            </a:extLst>
          </p:cNvPr>
          <p:cNvSpPr txBox="1"/>
          <p:nvPr/>
        </p:nvSpPr>
        <p:spPr>
          <a:xfrm>
            <a:off x="851336" y="4419015"/>
            <a:ext cx="261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s-ES" sz="1800" b="1" i="0" u="none" strike="noStrike" dirty="0">
                <a:effectLst/>
                <a:latin typeface="Proxima Nova"/>
              </a:rPr>
              <a:t>Antes de continuar</a:t>
            </a:r>
            <a:endParaRPr lang="es-ES" b="0" dirty="0">
              <a:effectLst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2D5FA3C9-C350-9776-E56B-7B9AE428A95A}"/>
              </a:ext>
            </a:extLst>
          </p:cNvPr>
          <p:cNvGrpSpPr/>
          <p:nvPr/>
        </p:nvGrpSpPr>
        <p:grpSpPr>
          <a:xfrm>
            <a:off x="4809728" y="908720"/>
            <a:ext cx="6854272" cy="1080000"/>
            <a:chOff x="4809728" y="1015051"/>
            <a:chExt cx="6854272" cy="1080000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1E2BD0C8-196E-CE31-ACB5-7781DBE172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728" y="1015051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3434C29A-BAEA-2FD8-2E89-B1C0FB154AD7}"/>
                </a:ext>
              </a:extLst>
            </p:cNvPr>
            <p:cNvSpPr txBox="1"/>
            <p:nvPr/>
          </p:nvSpPr>
          <p:spPr>
            <a:xfrm>
              <a:off x="6264000" y="1045185"/>
              <a:ext cx="54000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buNone/>
              </a:pPr>
              <a:r>
                <a:rPr lang="es-AR" b="1" i="0" u="none" strike="noStrike" dirty="0">
                  <a:effectLst/>
                  <a:latin typeface="Proxima Nova"/>
                </a:rPr>
                <a:t>Encendamos las cámaras</a:t>
              </a:r>
              <a:endParaRPr lang="es-AR" sz="1400" b="0" dirty="0">
                <a:effectLst/>
              </a:endParaRPr>
            </a:p>
            <a:p>
              <a:pPr algn="r" rtl="0">
                <a:spcAft>
                  <a:spcPts val="1200"/>
                </a:spcAft>
                <a:buNone/>
              </a:pPr>
              <a:br>
                <a:rPr lang="es-AR" sz="1400" b="0" dirty="0">
                  <a:effectLst/>
                </a:rPr>
              </a:br>
              <a:r>
                <a:rPr lang="es-AR" sz="1400" b="0" i="0" u="none" strike="noStrike" dirty="0">
                  <a:effectLst/>
                  <a:latin typeface="Proxima Nova"/>
                </a:rPr>
                <a:t>Cámara encendida si es posible, para fomentar una mejor conexión entre todos.</a:t>
              </a:r>
              <a:endParaRPr lang="es-AR" sz="1400" b="0" dirty="0">
                <a:effectLst/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FD09CC67-DC86-0441-FB4B-6039D536A19F}"/>
              </a:ext>
            </a:extLst>
          </p:cNvPr>
          <p:cNvGrpSpPr/>
          <p:nvPr/>
        </p:nvGrpSpPr>
        <p:grpSpPr>
          <a:xfrm>
            <a:off x="4809728" y="2276992"/>
            <a:ext cx="6854272" cy="1080000"/>
            <a:chOff x="4809728" y="3051918"/>
            <a:chExt cx="6854272" cy="1080000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09676072-0BDC-C7FF-B85E-0576EEFFF9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728" y="3051918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770AFDAC-BBD1-3D03-F917-21543D85A796}"/>
                </a:ext>
              </a:extLst>
            </p:cNvPr>
            <p:cNvSpPr txBox="1"/>
            <p:nvPr/>
          </p:nvSpPr>
          <p:spPr>
            <a:xfrm>
              <a:off x="6264000" y="3084087"/>
              <a:ext cx="54000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buNone/>
              </a:pPr>
              <a:r>
                <a:rPr lang="es-AR" b="1" i="0" u="none" strike="noStrike" dirty="0">
                  <a:effectLst/>
                  <a:latin typeface="Proxima Nova"/>
                </a:rPr>
                <a:t>Participación activa y enfocada</a:t>
              </a:r>
              <a:endParaRPr lang="es-AR" sz="1400" b="0" dirty="0">
                <a:effectLst/>
              </a:endParaRPr>
            </a:p>
            <a:p>
              <a:pPr algn="r" rtl="0">
                <a:spcAft>
                  <a:spcPts val="1200"/>
                </a:spcAft>
                <a:buNone/>
              </a:pPr>
              <a:br>
                <a:rPr lang="es-AR" sz="1400" b="0" dirty="0">
                  <a:effectLst/>
                </a:rPr>
              </a:br>
              <a:r>
                <a:rPr lang="es-AR" sz="1400" b="0" i="0" u="none" strike="noStrike" dirty="0">
                  <a:effectLst/>
                  <a:latin typeface="Proxima Nova"/>
                </a:rPr>
                <a:t>Escuchamos con atención, participamos con ideas claras y evitamos desvíos o multitasking.</a:t>
              </a:r>
              <a:endParaRPr lang="es-AR" sz="1400" b="0" dirty="0">
                <a:effectLst/>
              </a:endParaRP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43316601-841E-0A0C-F979-44589DE2B69B}"/>
              </a:ext>
            </a:extLst>
          </p:cNvPr>
          <p:cNvGrpSpPr/>
          <p:nvPr/>
        </p:nvGrpSpPr>
        <p:grpSpPr>
          <a:xfrm>
            <a:off x="4809728" y="3645024"/>
            <a:ext cx="6854272" cy="1080000"/>
            <a:chOff x="4809728" y="5043982"/>
            <a:chExt cx="6854272" cy="1080000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AA033435-326A-69A1-072F-AF849E6CC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728" y="504398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83D1F9F-66CF-BD37-9EC0-54445EAE9078}"/>
                </a:ext>
              </a:extLst>
            </p:cNvPr>
            <p:cNvSpPr txBox="1"/>
            <p:nvPr/>
          </p:nvSpPr>
          <p:spPr>
            <a:xfrm>
              <a:off x="6264000" y="5076151"/>
              <a:ext cx="54000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buNone/>
              </a:pPr>
              <a:r>
                <a:rPr lang="es-AR" b="1" i="0" u="none" strike="noStrike" dirty="0">
                  <a:effectLst/>
                  <a:latin typeface="Proxima Nova"/>
                </a:rPr>
                <a:t>Respetemos los turnos para hablar</a:t>
              </a:r>
              <a:endParaRPr lang="es-AR" sz="1400" b="0" dirty="0">
                <a:effectLst/>
              </a:endParaRPr>
            </a:p>
            <a:p>
              <a:pPr algn="r" rtl="0">
                <a:buNone/>
              </a:pPr>
              <a:br>
                <a:rPr lang="es-AR" sz="1400" b="0" dirty="0">
                  <a:effectLst/>
                </a:rPr>
              </a:br>
              <a:r>
                <a:rPr lang="es-AR" sz="1400" b="0" i="0" u="none" strike="noStrike" dirty="0">
                  <a:effectLst/>
                  <a:latin typeface="Proxima Nova"/>
                </a:rPr>
                <a:t>Levanta la mano (virtual o física) o pedí la palabra por el chat antes de intervenir.</a:t>
              </a:r>
              <a:endParaRPr lang="es-ES" sz="1400" dirty="0"/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1527BD61-7D4F-6E4B-88C9-EBC8AD788FEF}"/>
              </a:ext>
            </a:extLst>
          </p:cNvPr>
          <p:cNvGrpSpPr/>
          <p:nvPr/>
        </p:nvGrpSpPr>
        <p:grpSpPr>
          <a:xfrm>
            <a:off x="4799856" y="5013296"/>
            <a:ext cx="6854272" cy="1080000"/>
            <a:chOff x="4809728" y="5013176"/>
            <a:chExt cx="6854272" cy="1080000"/>
          </a:xfrm>
        </p:grpSpPr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815290BB-95E0-4EAD-C612-38CAE1045465}"/>
                </a:ext>
              </a:extLst>
            </p:cNvPr>
            <p:cNvSpPr txBox="1"/>
            <p:nvPr/>
          </p:nvSpPr>
          <p:spPr>
            <a:xfrm>
              <a:off x="6264000" y="5181811"/>
              <a:ext cx="5400000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buNone/>
              </a:pPr>
              <a:r>
                <a:rPr lang="es-AR" b="1" i="0" u="none" strike="noStrike" dirty="0">
                  <a:effectLst/>
                  <a:latin typeface="Proxima Nova"/>
                </a:rPr>
                <a:t>Vamos a </a:t>
              </a:r>
              <a:r>
                <a:rPr lang="es-AR" b="1" dirty="0">
                  <a:latin typeface="Proxima Nova"/>
                </a:rPr>
                <a:t>grabar esta charla</a:t>
              </a:r>
              <a:endParaRPr lang="es-AR" sz="1400" b="0" dirty="0">
                <a:effectLst/>
              </a:endParaRPr>
            </a:p>
            <a:p>
              <a:pPr algn="r" rtl="0">
                <a:buNone/>
              </a:pPr>
              <a:br>
                <a:rPr lang="es-AR" sz="1400" b="0" dirty="0">
                  <a:effectLst/>
                </a:rPr>
              </a:br>
              <a:r>
                <a:rPr lang="es-AR" sz="1400" b="0" i="0" u="none" strike="noStrike" dirty="0">
                  <a:effectLst/>
                  <a:latin typeface="Proxima Nova"/>
                </a:rPr>
                <a:t>Y es necesario que lo sepas.</a:t>
              </a:r>
              <a:endParaRPr lang="es-ES" sz="1400" dirty="0"/>
            </a:p>
          </p:txBody>
        </p:sp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F3682146-5BCC-1FA7-1884-1D47A382C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9728" y="5013176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3156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B317-1AB6-CBF6-3B47-29CB9895D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ipos de Motivación Laboral ¡Aumenta la productividad!">
            <a:extLst>
              <a:ext uri="{FF2B5EF4-FFF2-40B4-BE49-F238E27FC236}">
                <a16:creationId xmlns:a16="http://schemas.microsoft.com/office/drawing/2014/main" id="{6C34EE16-98CE-F1E5-E22A-5CA5E5CF6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122" y="1691556"/>
            <a:ext cx="6058803" cy="34005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5" hidden="1">
            <a:extLst>
              <a:ext uri="{FF2B5EF4-FFF2-40B4-BE49-F238E27FC236}">
                <a16:creationId xmlns:a16="http://schemas.microsoft.com/office/drawing/2014/main" id="{67D5E7A7-8FE1-B5F8-D3D1-EA8DA5D5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de recursos humanos 6</a:t>
            </a:r>
          </a:p>
        </p:txBody>
      </p:sp>
      <p:grpSp>
        <p:nvGrpSpPr>
          <p:cNvPr id="29" name="Grupo 28" descr="Esta imagen es una ilustración de un hombre con barba. ">
            <a:extLst>
              <a:ext uri="{FF2B5EF4-FFF2-40B4-BE49-F238E27FC236}">
                <a16:creationId xmlns:a16="http://schemas.microsoft.com/office/drawing/2014/main" id="{339B5CBE-C3B1-E9E1-986F-DA6B7478048B}"/>
              </a:ext>
            </a:extLst>
          </p:cNvPr>
          <p:cNvGrpSpPr/>
          <p:nvPr/>
        </p:nvGrpSpPr>
        <p:grpSpPr>
          <a:xfrm>
            <a:off x="577510" y="1318790"/>
            <a:ext cx="4430272" cy="6043606"/>
            <a:chOff x="117404" y="1951388"/>
            <a:chExt cx="3810340" cy="5197917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D5DD175E-C6BA-A8D3-FD45-DFDEDC9FB9D6}"/>
                </a:ext>
              </a:extLst>
            </p:cNvPr>
            <p:cNvSpPr/>
            <p:nvPr/>
          </p:nvSpPr>
          <p:spPr>
            <a:xfrm>
              <a:off x="218769" y="2438400"/>
              <a:ext cx="3131996" cy="3131996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262B827B-A3BA-3AAF-59CF-F9D899D9BE0E}"/>
                </a:ext>
              </a:extLst>
            </p:cNvPr>
            <p:cNvGrpSpPr/>
            <p:nvPr/>
          </p:nvGrpSpPr>
          <p:grpSpPr>
            <a:xfrm>
              <a:off x="524849" y="2442817"/>
              <a:ext cx="2749416" cy="4706488"/>
              <a:chOff x="209099" y="1340526"/>
              <a:chExt cx="3468002" cy="5936574"/>
            </a:xfrm>
          </p:grpSpPr>
          <p:sp>
            <p:nvSpPr>
              <p:cNvPr id="9" name="Forma libre 5">
                <a:extLst>
                  <a:ext uri="{FF2B5EF4-FFF2-40B4-BE49-F238E27FC236}">
                    <a16:creationId xmlns:a16="http://schemas.microsoft.com/office/drawing/2014/main" id="{8C945209-E22A-3D07-33A0-837F0FB42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6528" y="3310241"/>
                <a:ext cx="1340572" cy="1498286"/>
              </a:xfrm>
              <a:custGeom>
                <a:avLst/>
                <a:gdLst>
                  <a:gd name="T0" fmla="*/ 210 w 502"/>
                  <a:gd name="T1" fmla="*/ 73 h 562"/>
                  <a:gd name="T2" fmla="*/ 463 w 502"/>
                  <a:gd name="T3" fmla="*/ 365 h 562"/>
                  <a:gd name="T4" fmla="*/ 463 w 502"/>
                  <a:gd name="T5" fmla="*/ 549 h 562"/>
                  <a:gd name="T6" fmla="*/ 81 w 502"/>
                  <a:gd name="T7" fmla="*/ 311 h 562"/>
                  <a:gd name="T8" fmla="*/ 48 w 502"/>
                  <a:gd name="T9" fmla="*/ 5 h 562"/>
                  <a:gd name="T10" fmla="*/ 210 w 502"/>
                  <a:gd name="T11" fmla="*/ 73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2" h="562">
                    <a:moveTo>
                      <a:pt x="210" y="73"/>
                    </a:moveTo>
                    <a:cubicBezTo>
                      <a:pt x="210" y="73"/>
                      <a:pt x="450" y="325"/>
                      <a:pt x="463" y="365"/>
                    </a:cubicBezTo>
                    <a:cubicBezTo>
                      <a:pt x="475" y="405"/>
                      <a:pt x="502" y="535"/>
                      <a:pt x="463" y="549"/>
                    </a:cubicBezTo>
                    <a:cubicBezTo>
                      <a:pt x="423" y="562"/>
                      <a:pt x="161" y="540"/>
                      <a:pt x="81" y="311"/>
                    </a:cubicBezTo>
                    <a:cubicBezTo>
                      <a:pt x="0" y="81"/>
                      <a:pt x="30" y="9"/>
                      <a:pt x="48" y="5"/>
                    </a:cubicBezTo>
                    <a:cubicBezTo>
                      <a:pt x="66" y="0"/>
                      <a:pt x="157" y="17"/>
                      <a:pt x="210" y="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0" name="Forma libre 6">
                <a:extLst>
                  <a:ext uri="{FF2B5EF4-FFF2-40B4-BE49-F238E27FC236}">
                    <a16:creationId xmlns:a16="http://schemas.microsoft.com/office/drawing/2014/main" id="{E23898D4-487F-FA7C-0CD2-67A430205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814" y="1340526"/>
                <a:ext cx="1248001" cy="2249144"/>
              </a:xfrm>
              <a:custGeom>
                <a:avLst/>
                <a:gdLst>
                  <a:gd name="T0" fmla="*/ 413 w 467"/>
                  <a:gd name="T1" fmla="*/ 409 h 844"/>
                  <a:gd name="T2" fmla="*/ 420 w 467"/>
                  <a:gd name="T3" fmla="*/ 446 h 844"/>
                  <a:gd name="T4" fmla="*/ 410 w 467"/>
                  <a:gd name="T5" fmla="*/ 586 h 844"/>
                  <a:gd name="T6" fmla="*/ 431 w 467"/>
                  <a:gd name="T7" fmla="*/ 664 h 844"/>
                  <a:gd name="T8" fmla="*/ 371 w 467"/>
                  <a:gd name="T9" fmla="*/ 820 h 844"/>
                  <a:gd name="T10" fmla="*/ 99 w 467"/>
                  <a:gd name="T11" fmla="*/ 595 h 844"/>
                  <a:gd name="T12" fmla="*/ 87 w 467"/>
                  <a:gd name="T13" fmla="*/ 476 h 844"/>
                  <a:gd name="T14" fmla="*/ 87 w 467"/>
                  <a:gd name="T15" fmla="*/ 475 h 844"/>
                  <a:gd name="T16" fmla="*/ 93 w 467"/>
                  <a:gd name="T17" fmla="*/ 438 h 844"/>
                  <a:gd name="T18" fmla="*/ 0 w 467"/>
                  <a:gd name="T19" fmla="*/ 380 h 844"/>
                  <a:gd name="T20" fmla="*/ 39 w 467"/>
                  <a:gd name="T21" fmla="*/ 228 h 844"/>
                  <a:gd name="T22" fmla="*/ 62 w 467"/>
                  <a:gd name="T23" fmla="*/ 98 h 844"/>
                  <a:gd name="T24" fmla="*/ 31 w 467"/>
                  <a:gd name="T25" fmla="*/ 98 h 844"/>
                  <a:gd name="T26" fmla="*/ 146 w 467"/>
                  <a:gd name="T27" fmla="*/ 4 h 844"/>
                  <a:gd name="T28" fmla="*/ 205 w 467"/>
                  <a:gd name="T29" fmla="*/ 14 h 844"/>
                  <a:gd name="T30" fmla="*/ 297 w 467"/>
                  <a:gd name="T31" fmla="*/ 15 h 844"/>
                  <a:gd name="T32" fmla="*/ 413 w 467"/>
                  <a:gd name="T33" fmla="*/ 49 h 844"/>
                  <a:gd name="T34" fmla="*/ 422 w 467"/>
                  <a:gd name="T35" fmla="*/ 72 h 844"/>
                  <a:gd name="T36" fmla="*/ 424 w 467"/>
                  <a:gd name="T37" fmla="*/ 86 h 844"/>
                  <a:gd name="T38" fmla="*/ 410 w 467"/>
                  <a:gd name="T39" fmla="*/ 124 h 844"/>
                  <a:gd name="T40" fmla="*/ 432 w 467"/>
                  <a:gd name="T41" fmla="*/ 249 h 844"/>
                  <a:gd name="T42" fmla="*/ 446 w 467"/>
                  <a:gd name="T43" fmla="*/ 374 h 844"/>
                  <a:gd name="T44" fmla="*/ 446 w 467"/>
                  <a:gd name="T45" fmla="*/ 409 h 844"/>
                  <a:gd name="T46" fmla="*/ 413 w 467"/>
                  <a:gd name="T47" fmla="*/ 409 h 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67" h="844">
                    <a:moveTo>
                      <a:pt x="413" y="409"/>
                    </a:moveTo>
                    <a:cubicBezTo>
                      <a:pt x="413" y="409"/>
                      <a:pt x="425" y="426"/>
                      <a:pt x="420" y="446"/>
                    </a:cubicBezTo>
                    <a:cubicBezTo>
                      <a:pt x="415" y="465"/>
                      <a:pt x="385" y="526"/>
                      <a:pt x="410" y="586"/>
                    </a:cubicBezTo>
                    <a:cubicBezTo>
                      <a:pt x="418" y="605"/>
                      <a:pt x="427" y="633"/>
                      <a:pt x="431" y="664"/>
                    </a:cubicBezTo>
                    <a:cubicBezTo>
                      <a:pt x="441" y="728"/>
                      <a:pt x="433" y="803"/>
                      <a:pt x="371" y="820"/>
                    </a:cubicBezTo>
                    <a:cubicBezTo>
                      <a:pt x="280" y="844"/>
                      <a:pt x="123" y="754"/>
                      <a:pt x="99" y="595"/>
                    </a:cubicBezTo>
                    <a:cubicBezTo>
                      <a:pt x="91" y="536"/>
                      <a:pt x="87" y="499"/>
                      <a:pt x="87" y="476"/>
                    </a:cubicBezTo>
                    <a:cubicBezTo>
                      <a:pt x="87" y="475"/>
                      <a:pt x="87" y="475"/>
                      <a:pt x="87" y="475"/>
                    </a:cubicBezTo>
                    <a:cubicBezTo>
                      <a:pt x="86" y="437"/>
                      <a:pt x="93" y="438"/>
                      <a:pt x="93" y="438"/>
                    </a:cubicBezTo>
                    <a:cubicBezTo>
                      <a:pt x="0" y="380"/>
                      <a:pt x="0" y="380"/>
                      <a:pt x="0" y="380"/>
                    </a:cubicBezTo>
                    <a:cubicBezTo>
                      <a:pt x="0" y="380"/>
                      <a:pt x="42" y="270"/>
                      <a:pt x="39" y="228"/>
                    </a:cubicBezTo>
                    <a:cubicBezTo>
                      <a:pt x="36" y="186"/>
                      <a:pt x="19" y="171"/>
                      <a:pt x="62" y="98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31" y="98"/>
                      <a:pt x="46" y="13"/>
                      <a:pt x="146" y="4"/>
                    </a:cubicBezTo>
                    <a:cubicBezTo>
                      <a:pt x="146" y="4"/>
                      <a:pt x="177" y="0"/>
                      <a:pt x="205" y="14"/>
                    </a:cubicBezTo>
                    <a:cubicBezTo>
                      <a:pt x="232" y="28"/>
                      <a:pt x="262" y="22"/>
                      <a:pt x="297" y="15"/>
                    </a:cubicBezTo>
                    <a:cubicBezTo>
                      <a:pt x="332" y="8"/>
                      <a:pt x="393" y="16"/>
                      <a:pt x="413" y="49"/>
                    </a:cubicBezTo>
                    <a:cubicBezTo>
                      <a:pt x="417" y="57"/>
                      <a:pt x="421" y="65"/>
                      <a:pt x="422" y="72"/>
                    </a:cubicBezTo>
                    <a:cubicBezTo>
                      <a:pt x="423" y="77"/>
                      <a:pt x="424" y="82"/>
                      <a:pt x="424" y="86"/>
                    </a:cubicBezTo>
                    <a:cubicBezTo>
                      <a:pt x="425" y="104"/>
                      <a:pt x="418" y="118"/>
                      <a:pt x="410" y="124"/>
                    </a:cubicBezTo>
                    <a:cubicBezTo>
                      <a:pt x="410" y="124"/>
                      <a:pt x="444" y="197"/>
                      <a:pt x="432" y="249"/>
                    </a:cubicBezTo>
                    <a:cubicBezTo>
                      <a:pt x="419" y="300"/>
                      <a:pt x="412" y="315"/>
                      <a:pt x="446" y="374"/>
                    </a:cubicBezTo>
                    <a:cubicBezTo>
                      <a:pt x="446" y="374"/>
                      <a:pt x="467" y="389"/>
                      <a:pt x="446" y="409"/>
                    </a:cubicBezTo>
                    <a:cubicBezTo>
                      <a:pt x="446" y="409"/>
                      <a:pt x="436" y="417"/>
                      <a:pt x="413" y="4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1" name="Forma libre 7">
                <a:extLst>
                  <a:ext uri="{FF2B5EF4-FFF2-40B4-BE49-F238E27FC236}">
                    <a16:creationId xmlns:a16="http://schemas.microsoft.com/office/drawing/2014/main" id="{04FDD98D-ACA3-1412-AD38-B31A36B3E4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6242" y="1340526"/>
                <a:ext cx="1081715" cy="608572"/>
              </a:xfrm>
              <a:custGeom>
                <a:avLst/>
                <a:gdLst>
                  <a:gd name="T0" fmla="*/ 405 w 405"/>
                  <a:gd name="T1" fmla="*/ 86 h 228"/>
                  <a:gd name="T2" fmla="*/ 178 w 405"/>
                  <a:gd name="T3" fmla="*/ 98 h 228"/>
                  <a:gd name="T4" fmla="*/ 114 w 405"/>
                  <a:gd name="T5" fmla="*/ 186 h 228"/>
                  <a:gd name="T6" fmla="*/ 20 w 405"/>
                  <a:gd name="T7" fmla="*/ 228 h 228"/>
                  <a:gd name="T8" fmla="*/ 43 w 405"/>
                  <a:gd name="T9" fmla="*/ 98 h 228"/>
                  <a:gd name="T10" fmla="*/ 12 w 405"/>
                  <a:gd name="T11" fmla="*/ 98 h 228"/>
                  <a:gd name="T12" fmla="*/ 127 w 405"/>
                  <a:gd name="T13" fmla="*/ 4 h 228"/>
                  <a:gd name="T14" fmla="*/ 186 w 405"/>
                  <a:gd name="T15" fmla="*/ 14 h 228"/>
                  <a:gd name="T16" fmla="*/ 278 w 405"/>
                  <a:gd name="T17" fmla="*/ 15 h 228"/>
                  <a:gd name="T18" fmla="*/ 394 w 405"/>
                  <a:gd name="T19" fmla="*/ 49 h 228"/>
                  <a:gd name="T20" fmla="*/ 403 w 405"/>
                  <a:gd name="T21" fmla="*/ 72 h 228"/>
                  <a:gd name="T22" fmla="*/ 405 w 405"/>
                  <a:gd name="T23" fmla="*/ 86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5" h="228">
                    <a:moveTo>
                      <a:pt x="405" y="86"/>
                    </a:moveTo>
                    <a:cubicBezTo>
                      <a:pt x="358" y="84"/>
                      <a:pt x="287" y="87"/>
                      <a:pt x="178" y="98"/>
                    </a:cubicBezTo>
                    <a:cubicBezTo>
                      <a:pt x="178" y="98"/>
                      <a:pt x="118" y="122"/>
                      <a:pt x="114" y="186"/>
                    </a:cubicBezTo>
                    <a:cubicBezTo>
                      <a:pt x="114" y="186"/>
                      <a:pt x="61" y="157"/>
                      <a:pt x="20" y="228"/>
                    </a:cubicBezTo>
                    <a:cubicBezTo>
                      <a:pt x="17" y="186"/>
                      <a:pt x="0" y="171"/>
                      <a:pt x="43" y="98"/>
                    </a:cubicBezTo>
                    <a:cubicBezTo>
                      <a:pt x="12" y="98"/>
                      <a:pt x="12" y="98"/>
                      <a:pt x="12" y="98"/>
                    </a:cubicBezTo>
                    <a:cubicBezTo>
                      <a:pt x="12" y="98"/>
                      <a:pt x="27" y="13"/>
                      <a:pt x="127" y="4"/>
                    </a:cubicBezTo>
                    <a:cubicBezTo>
                      <a:pt x="127" y="4"/>
                      <a:pt x="158" y="0"/>
                      <a:pt x="186" y="14"/>
                    </a:cubicBezTo>
                    <a:cubicBezTo>
                      <a:pt x="213" y="28"/>
                      <a:pt x="243" y="22"/>
                      <a:pt x="278" y="15"/>
                    </a:cubicBezTo>
                    <a:cubicBezTo>
                      <a:pt x="313" y="8"/>
                      <a:pt x="374" y="16"/>
                      <a:pt x="394" y="49"/>
                    </a:cubicBezTo>
                    <a:cubicBezTo>
                      <a:pt x="398" y="57"/>
                      <a:pt x="402" y="65"/>
                      <a:pt x="403" y="72"/>
                    </a:cubicBezTo>
                    <a:cubicBezTo>
                      <a:pt x="404" y="77"/>
                      <a:pt x="405" y="82"/>
                      <a:pt x="405" y="86"/>
                    </a:cubicBezTo>
                    <a:close/>
                  </a:path>
                </a:pathLst>
              </a:custGeom>
              <a:gradFill>
                <a:gsLst>
                  <a:gs pos="0">
                    <a:srgbClr val="6524DE"/>
                  </a:gs>
                  <a:gs pos="76000">
                    <a:srgbClr val="6524DE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2" name="Forma libre 8">
                <a:extLst>
                  <a:ext uri="{FF2B5EF4-FFF2-40B4-BE49-F238E27FC236}">
                    <a16:creationId xmlns:a16="http://schemas.microsoft.com/office/drawing/2014/main" id="{DA31152A-46BA-FE51-34CF-B25E6F111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3386" y="1422812"/>
                <a:ext cx="699429" cy="1808573"/>
              </a:xfrm>
              <a:custGeom>
                <a:avLst/>
                <a:gdLst>
                  <a:gd name="T0" fmla="*/ 208 w 262"/>
                  <a:gd name="T1" fmla="*/ 378 h 678"/>
                  <a:gd name="T2" fmla="*/ 215 w 262"/>
                  <a:gd name="T3" fmla="*/ 415 h 678"/>
                  <a:gd name="T4" fmla="*/ 205 w 262"/>
                  <a:gd name="T5" fmla="*/ 555 h 678"/>
                  <a:gd name="T6" fmla="*/ 226 w 262"/>
                  <a:gd name="T7" fmla="*/ 633 h 678"/>
                  <a:gd name="T8" fmla="*/ 92 w 262"/>
                  <a:gd name="T9" fmla="*/ 411 h 678"/>
                  <a:gd name="T10" fmla="*/ 45 w 262"/>
                  <a:gd name="T11" fmla="*/ 280 h 678"/>
                  <a:gd name="T12" fmla="*/ 23 w 262"/>
                  <a:gd name="T13" fmla="*/ 165 h 678"/>
                  <a:gd name="T14" fmla="*/ 56 w 262"/>
                  <a:gd name="T15" fmla="*/ 82 h 678"/>
                  <a:gd name="T16" fmla="*/ 180 w 262"/>
                  <a:gd name="T17" fmla="*/ 33 h 678"/>
                  <a:gd name="T18" fmla="*/ 217 w 262"/>
                  <a:gd name="T19" fmla="*/ 41 h 678"/>
                  <a:gd name="T20" fmla="*/ 205 w 262"/>
                  <a:gd name="T21" fmla="*/ 93 h 678"/>
                  <a:gd name="T22" fmla="*/ 227 w 262"/>
                  <a:gd name="T23" fmla="*/ 218 h 678"/>
                  <a:gd name="T24" fmla="*/ 241 w 262"/>
                  <a:gd name="T25" fmla="*/ 343 h 678"/>
                  <a:gd name="T26" fmla="*/ 241 w 262"/>
                  <a:gd name="T27" fmla="*/ 378 h 678"/>
                  <a:gd name="T28" fmla="*/ 208 w 262"/>
                  <a:gd name="T29" fmla="*/ 378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2" h="678">
                    <a:moveTo>
                      <a:pt x="208" y="378"/>
                    </a:moveTo>
                    <a:cubicBezTo>
                      <a:pt x="208" y="378"/>
                      <a:pt x="220" y="395"/>
                      <a:pt x="215" y="415"/>
                    </a:cubicBezTo>
                    <a:cubicBezTo>
                      <a:pt x="210" y="434"/>
                      <a:pt x="180" y="495"/>
                      <a:pt x="205" y="555"/>
                    </a:cubicBezTo>
                    <a:cubicBezTo>
                      <a:pt x="213" y="574"/>
                      <a:pt x="222" y="602"/>
                      <a:pt x="226" y="633"/>
                    </a:cubicBezTo>
                    <a:cubicBezTo>
                      <a:pt x="146" y="678"/>
                      <a:pt x="100" y="440"/>
                      <a:pt x="92" y="411"/>
                    </a:cubicBezTo>
                    <a:cubicBezTo>
                      <a:pt x="85" y="382"/>
                      <a:pt x="35" y="333"/>
                      <a:pt x="45" y="280"/>
                    </a:cubicBezTo>
                    <a:cubicBezTo>
                      <a:pt x="56" y="227"/>
                      <a:pt x="45" y="218"/>
                      <a:pt x="23" y="165"/>
                    </a:cubicBezTo>
                    <a:cubicBezTo>
                      <a:pt x="0" y="113"/>
                      <a:pt x="56" y="82"/>
                      <a:pt x="56" y="82"/>
                    </a:cubicBezTo>
                    <a:cubicBezTo>
                      <a:pt x="107" y="0"/>
                      <a:pt x="158" y="34"/>
                      <a:pt x="180" y="33"/>
                    </a:cubicBezTo>
                    <a:cubicBezTo>
                      <a:pt x="186" y="33"/>
                      <a:pt x="200" y="35"/>
                      <a:pt x="217" y="41"/>
                    </a:cubicBezTo>
                    <a:cubicBezTo>
                      <a:pt x="223" y="65"/>
                      <a:pt x="216" y="85"/>
                      <a:pt x="205" y="93"/>
                    </a:cubicBezTo>
                    <a:cubicBezTo>
                      <a:pt x="205" y="93"/>
                      <a:pt x="239" y="166"/>
                      <a:pt x="227" y="218"/>
                    </a:cubicBezTo>
                    <a:cubicBezTo>
                      <a:pt x="214" y="269"/>
                      <a:pt x="207" y="284"/>
                      <a:pt x="241" y="343"/>
                    </a:cubicBezTo>
                    <a:cubicBezTo>
                      <a:pt x="241" y="343"/>
                      <a:pt x="262" y="358"/>
                      <a:pt x="241" y="378"/>
                    </a:cubicBezTo>
                    <a:cubicBezTo>
                      <a:pt x="241" y="378"/>
                      <a:pt x="231" y="386"/>
                      <a:pt x="208" y="378"/>
                    </a:cubicBezTo>
                    <a:close/>
                  </a:path>
                </a:pathLst>
              </a:custGeom>
              <a:solidFill>
                <a:srgbClr val="1500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3" name="Forma libre 9">
                <a:extLst>
                  <a:ext uri="{FF2B5EF4-FFF2-40B4-BE49-F238E27FC236}">
                    <a16:creationId xmlns:a16="http://schemas.microsoft.com/office/drawing/2014/main" id="{849EE6F8-FEF3-F117-8A52-C24890A84D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99" y="2329669"/>
                <a:ext cx="2883430" cy="4947431"/>
              </a:xfrm>
              <a:custGeom>
                <a:avLst/>
                <a:gdLst>
                  <a:gd name="T0" fmla="*/ 904 w 1079"/>
                  <a:gd name="T1" fmla="*/ 1856 h 1856"/>
                  <a:gd name="T2" fmla="*/ 136 w 1079"/>
                  <a:gd name="T3" fmla="*/ 1856 h 1856"/>
                  <a:gd name="T4" fmla="*/ 116 w 1079"/>
                  <a:gd name="T5" fmla="*/ 962 h 1856"/>
                  <a:gd name="T6" fmla="*/ 449 w 1079"/>
                  <a:gd name="T7" fmla="*/ 104 h 1856"/>
                  <a:gd name="T8" fmla="*/ 497 w 1079"/>
                  <a:gd name="T9" fmla="*/ 30 h 1856"/>
                  <a:gd name="T10" fmla="*/ 526 w 1079"/>
                  <a:gd name="T11" fmla="*/ 9 h 1856"/>
                  <a:gd name="T12" fmla="*/ 753 w 1079"/>
                  <a:gd name="T13" fmla="*/ 150 h 1856"/>
                  <a:gd name="T14" fmla="*/ 823 w 1079"/>
                  <a:gd name="T15" fmla="*/ 312 h 1856"/>
                  <a:gd name="T16" fmla="*/ 904 w 1079"/>
                  <a:gd name="T17" fmla="*/ 1856 h 1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9" h="1856">
                    <a:moveTo>
                      <a:pt x="904" y="1856"/>
                    </a:moveTo>
                    <a:cubicBezTo>
                      <a:pt x="136" y="1856"/>
                      <a:pt x="136" y="1856"/>
                      <a:pt x="136" y="1856"/>
                    </a:cubicBezTo>
                    <a:cubicBezTo>
                      <a:pt x="125" y="1546"/>
                      <a:pt x="232" y="1684"/>
                      <a:pt x="116" y="962"/>
                    </a:cubicBezTo>
                    <a:cubicBezTo>
                      <a:pt x="0" y="241"/>
                      <a:pt x="449" y="104"/>
                      <a:pt x="449" y="104"/>
                    </a:cubicBezTo>
                    <a:cubicBezTo>
                      <a:pt x="449" y="104"/>
                      <a:pt x="481" y="60"/>
                      <a:pt x="497" y="30"/>
                    </a:cubicBezTo>
                    <a:cubicBezTo>
                      <a:pt x="512" y="0"/>
                      <a:pt x="526" y="9"/>
                      <a:pt x="526" y="9"/>
                    </a:cubicBezTo>
                    <a:cubicBezTo>
                      <a:pt x="753" y="150"/>
                      <a:pt x="753" y="150"/>
                      <a:pt x="753" y="150"/>
                    </a:cubicBezTo>
                    <a:cubicBezTo>
                      <a:pt x="780" y="202"/>
                      <a:pt x="803" y="257"/>
                      <a:pt x="823" y="312"/>
                    </a:cubicBezTo>
                    <a:cubicBezTo>
                      <a:pt x="1079" y="1007"/>
                      <a:pt x="904" y="1856"/>
                      <a:pt x="904" y="18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4" name="Forma libre 10">
                <a:extLst>
                  <a:ext uri="{FF2B5EF4-FFF2-40B4-BE49-F238E27FC236}">
                    <a16:creationId xmlns:a16="http://schemas.microsoft.com/office/drawing/2014/main" id="{8E95A64A-764F-B21F-F09D-6E6CD19F4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9100" y="2329669"/>
                <a:ext cx="999430" cy="836572"/>
              </a:xfrm>
              <a:custGeom>
                <a:avLst/>
                <a:gdLst>
                  <a:gd name="T0" fmla="*/ 374 w 374"/>
                  <a:gd name="T1" fmla="*/ 312 h 314"/>
                  <a:gd name="T2" fmla="*/ 0 w 374"/>
                  <a:gd name="T3" fmla="*/ 104 h 314"/>
                  <a:gd name="T4" fmla="*/ 48 w 374"/>
                  <a:gd name="T5" fmla="*/ 30 h 314"/>
                  <a:gd name="T6" fmla="*/ 77 w 374"/>
                  <a:gd name="T7" fmla="*/ 9 h 314"/>
                  <a:gd name="T8" fmla="*/ 304 w 374"/>
                  <a:gd name="T9" fmla="*/ 150 h 314"/>
                  <a:gd name="T10" fmla="*/ 374 w 374"/>
                  <a:gd name="T11" fmla="*/ 312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4" h="314">
                    <a:moveTo>
                      <a:pt x="374" y="312"/>
                    </a:moveTo>
                    <a:cubicBezTo>
                      <a:pt x="222" y="314"/>
                      <a:pt x="0" y="104"/>
                      <a:pt x="0" y="104"/>
                    </a:cubicBezTo>
                    <a:cubicBezTo>
                      <a:pt x="0" y="104"/>
                      <a:pt x="32" y="60"/>
                      <a:pt x="48" y="30"/>
                    </a:cubicBezTo>
                    <a:cubicBezTo>
                      <a:pt x="63" y="0"/>
                      <a:pt x="77" y="9"/>
                      <a:pt x="77" y="9"/>
                    </a:cubicBezTo>
                    <a:cubicBezTo>
                      <a:pt x="304" y="150"/>
                      <a:pt x="304" y="150"/>
                      <a:pt x="304" y="150"/>
                    </a:cubicBezTo>
                    <a:cubicBezTo>
                      <a:pt x="331" y="202"/>
                      <a:pt x="354" y="257"/>
                      <a:pt x="374" y="3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100000">
                    <a:srgbClr val="16286E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5" name="Forma libre 11">
                <a:extLst>
                  <a:ext uri="{FF2B5EF4-FFF2-40B4-BE49-F238E27FC236}">
                    <a16:creationId xmlns:a16="http://schemas.microsoft.com/office/drawing/2014/main" id="{18ED33C2-D822-0E90-1F96-CAF96F3EA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3385" y="1835954"/>
                <a:ext cx="258858" cy="378858"/>
              </a:xfrm>
              <a:custGeom>
                <a:avLst/>
                <a:gdLst>
                  <a:gd name="T0" fmla="*/ 75 w 97"/>
                  <a:gd name="T1" fmla="*/ 34 h 142"/>
                  <a:gd name="T2" fmla="*/ 11 w 97"/>
                  <a:gd name="T3" fmla="*/ 66 h 142"/>
                  <a:gd name="T4" fmla="*/ 74 w 97"/>
                  <a:gd name="T5" fmla="*/ 132 h 142"/>
                  <a:gd name="T6" fmla="*/ 75 w 97"/>
                  <a:gd name="T7" fmla="*/ 3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142">
                    <a:moveTo>
                      <a:pt x="75" y="34"/>
                    </a:moveTo>
                    <a:cubicBezTo>
                      <a:pt x="75" y="34"/>
                      <a:pt x="22" y="0"/>
                      <a:pt x="11" y="66"/>
                    </a:cubicBezTo>
                    <a:cubicBezTo>
                      <a:pt x="0" y="132"/>
                      <a:pt x="59" y="142"/>
                      <a:pt x="74" y="132"/>
                    </a:cubicBezTo>
                    <a:cubicBezTo>
                      <a:pt x="74" y="132"/>
                      <a:pt x="97" y="82"/>
                      <a:pt x="75" y="34"/>
                    </a:cubicBezTo>
                    <a:close/>
                  </a:path>
                </a:pathLst>
              </a:custGeom>
              <a:solidFill>
                <a:srgbClr val="1500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6" name="Forma libre 12">
                <a:extLst>
                  <a:ext uri="{FF2B5EF4-FFF2-40B4-BE49-F238E27FC236}">
                    <a16:creationId xmlns:a16="http://schemas.microsoft.com/office/drawing/2014/main" id="{E96B9E5E-80D6-C8D0-3B22-8DF8655244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1962" y="1895956"/>
                <a:ext cx="1001144" cy="1693715"/>
              </a:xfrm>
              <a:custGeom>
                <a:avLst/>
                <a:gdLst>
                  <a:gd name="T0" fmla="*/ 284 w 375"/>
                  <a:gd name="T1" fmla="*/ 612 h 636"/>
                  <a:gd name="T2" fmla="*/ 12 w 375"/>
                  <a:gd name="T3" fmla="*/ 387 h 636"/>
                  <a:gd name="T4" fmla="*/ 0 w 375"/>
                  <a:gd name="T5" fmla="*/ 268 h 636"/>
                  <a:gd name="T6" fmla="*/ 0 w 375"/>
                  <a:gd name="T7" fmla="*/ 267 h 636"/>
                  <a:gd name="T8" fmla="*/ 6 w 375"/>
                  <a:gd name="T9" fmla="*/ 230 h 636"/>
                  <a:gd name="T10" fmla="*/ 36 w 375"/>
                  <a:gd name="T11" fmla="*/ 12 h 636"/>
                  <a:gd name="T12" fmla="*/ 64 w 375"/>
                  <a:gd name="T13" fmla="*/ 62 h 636"/>
                  <a:gd name="T14" fmla="*/ 173 w 375"/>
                  <a:gd name="T15" fmla="*/ 216 h 636"/>
                  <a:gd name="T16" fmla="*/ 226 w 375"/>
                  <a:gd name="T17" fmla="*/ 205 h 636"/>
                  <a:gd name="T18" fmla="*/ 326 w 375"/>
                  <a:gd name="T19" fmla="*/ 201 h 636"/>
                  <a:gd name="T20" fmla="*/ 333 w 375"/>
                  <a:gd name="T21" fmla="*/ 238 h 636"/>
                  <a:gd name="T22" fmla="*/ 323 w 375"/>
                  <a:gd name="T23" fmla="*/ 378 h 636"/>
                  <a:gd name="T24" fmla="*/ 284 w 375"/>
                  <a:gd name="T25" fmla="*/ 612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5" h="636">
                    <a:moveTo>
                      <a:pt x="284" y="612"/>
                    </a:moveTo>
                    <a:cubicBezTo>
                      <a:pt x="193" y="636"/>
                      <a:pt x="36" y="546"/>
                      <a:pt x="12" y="387"/>
                    </a:cubicBezTo>
                    <a:cubicBezTo>
                      <a:pt x="4" y="328"/>
                      <a:pt x="0" y="291"/>
                      <a:pt x="0" y="268"/>
                    </a:cubicBezTo>
                    <a:cubicBezTo>
                      <a:pt x="0" y="267"/>
                      <a:pt x="0" y="267"/>
                      <a:pt x="0" y="267"/>
                    </a:cubicBezTo>
                    <a:cubicBezTo>
                      <a:pt x="2" y="249"/>
                      <a:pt x="4" y="235"/>
                      <a:pt x="6" y="230"/>
                    </a:cubicBezTo>
                    <a:cubicBezTo>
                      <a:pt x="6" y="230"/>
                      <a:pt x="55" y="77"/>
                      <a:pt x="36" y="12"/>
                    </a:cubicBezTo>
                    <a:cubicBezTo>
                      <a:pt x="36" y="12"/>
                      <a:pt x="53" y="0"/>
                      <a:pt x="64" y="62"/>
                    </a:cubicBezTo>
                    <a:cubicBezTo>
                      <a:pt x="74" y="123"/>
                      <a:pt x="134" y="202"/>
                      <a:pt x="173" y="216"/>
                    </a:cubicBezTo>
                    <a:cubicBezTo>
                      <a:pt x="212" y="229"/>
                      <a:pt x="214" y="208"/>
                      <a:pt x="226" y="205"/>
                    </a:cubicBezTo>
                    <a:cubicBezTo>
                      <a:pt x="238" y="204"/>
                      <a:pt x="263" y="178"/>
                      <a:pt x="326" y="201"/>
                    </a:cubicBezTo>
                    <a:cubicBezTo>
                      <a:pt x="326" y="201"/>
                      <a:pt x="338" y="218"/>
                      <a:pt x="333" y="238"/>
                    </a:cubicBezTo>
                    <a:cubicBezTo>
                      <a:pt x="328" y="257"/>
                      <a:pt x="297" y="318"/>
                      <a:pt x="323" y="378"/>
                    </a:cubicBezTo>
                    <a:cubicBezTo>
                      <a:pt x="349" y="437"/>
                      <a:pt x="375" y="587"/>
                      <a:pt x="284" y="6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7FFB"/>
                  </a:gs>
                  <a:gs pos="100000">
                    <a:srgbClr val="FB95E9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7" name="Forma libre 13">
                <a:extLst>
                  <a:ext uri="{FF2B5EF4-FFF2-40B4-BE49-F238E27FC236}">
                    <a16:creationId xmlns:a16="http://schemas.microsoft.com/office/drawing/2014/main" id="{C10DE9AF-E9CC-56E8-DA98-5BFC174260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100" y="1340526"/>
                <a:ext cx="1071430" cy="330858"/>
              </a:xfrm>
              <a:custGeom>
                <a:avLst/>
                <a:gdLst>
                  <a:gd name="T0" fmla="*/ 379 w 401"/>
                  <a:gd name="T1" fmla="*/ 124 h 124"/>
                  <a:gd name="T2" fmla="*/ 258 w 401"/>
                  <a:gd name="T3" fmla="*/ 113 h 124"/>
                  <a:gd name="T4" fmla="*/ 166 w 401"/>
                  <a:gd name="T5" fmla="*/ 98 h 124"/>
                  <a:gd name="T6" fmla="*/ 0 w 401"/>
                  <a:gd name="T7" fmla="*/ 98 h 124"/>
                  <a:gd name="T8" fmla="*/ 115 w 401"/>
                  <a:gd name="T9" fmla="*/ 4 h 124"/>
                  <a:gd name="T10" fmla="*/ 174 w 401"/>
                  <a:gd name="T11" fmla="*/ 14 h 124"/>
                  <a:gd name="T12" fmla="*/ 266 w 401"/>
                  <a:gd name="T13" fmla="*/ 15 h 124"/>
                  <a:gd name="T14" fmla="*/ 382 w 401"/>
                  <a:gd name="T15" fmla="*/ 49 h 124"/>
                  <a:gd name="T16" fmla="*/ 379 w 401"/>
                  <a:gd name="T17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1" h="124">
                    <a:moveTo>
                      <a:pt x="379" y="124"/>
                    </a:moveTo>
                    <a:cubicBezTo>
                      <a:pt x="354" y="103"/>
                      <a:pt x="299" y="110"/>
                      <a:pt x="258" y="113"/>
                    </a:cubicBezTo>
                    <a:cubicBezTo>
                      <a:pt x="217" y="117"/>
                      <a:pt x="166" y="98"/>
                      <a:pt x="166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15" y="13"/>
                      <a:pt x="115" y="4"/>
                    </a:cubicBezTo>
                    <a:cubicBezTo>
                      <a:pt x="115" y="4"/>
                      <a:pt x="146" y="0"/>
                      <a:pt x="174" y="14"/>
                    </a:cubicBezTo>
                    <a:cubicBezTo>
                      <a:pt x="201" y="28"/>
                      <a:pt x="231" y="22"/>
                      <a:pt x="266" y="15"/>
                    </a:cubicBezTo>
                    <a:cubicBezTo>
                      <a:pt x="301" y="8"/>
                      <a:pt x="362" y="16"/>
                      <a:pt x="382" y="49"/>
                    </a:cubicBezTo>
                    <a:cubicBezTo>
                      <a:pt x="401" y="81"/>
                      <a:pt x="393" y="114"/>
                      <a:pt x="379" y="124"/>
                    </a:cubicBezTo>
                    <a:close/>
                  </a:path>
                </a:pathLst>
              </a:custGeom>
              <a:gradFill>
                <a:gsLst>
                  <a:gs pos="28000">
                    <a:srgbClr val="6313DC"/>
                  </a:gs>
                  <a:gs pos="100000">
                    <a:srgbClr val="1E3ADA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8" name="Forma libre 14">
                <a:extLst>
                  <a:ext uri="{FF2B5EF4-FFF2-40B4-BE49-F238E27FC236}">
                    <a16:creationId xmlns:a16="http://schemas.microsoft.com/office/drawing/2014/main" id="{A6EA48E8-5CBF-1C53-BA62-C7310916C5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814" y="4258241"/>
                <a:ext cx="761143" cy="908572"/>
              </a:xfrm>
              <a:custGeom>
                <a:avLst/>
                <a:gdLst>
                  <a:gd name="T0" fmla="*/ 265 w 285"/>
                  <a:gd name="T1" fmla="*/ 0 h 341"/>
                  <a:gd name="T2" fmla="*/ 68 w 285"/>
                  <a:gd name="T3" fmla="*/ 96 h 341"/>
                  <a:gd name="T4" fmla="*/ 0 w 285"/>
                  <a:gd name="T5" fmla="*/ 232 h 341"/>
                  <a:gd name="T6" fmla="*/ 3 w 285"/>
                  <a:gd name="T7" fmla="*/ 341 h 341"/>
                  <a:gd name="T8" fmla="*/ 41 w 285"/>
                  <a:gd name="T9" fmla="*/ 303 h 341"/>
                  <a:gd name="T10" fmla="*/ 41 w 285"/>
                  <a:gd name="T11" fmla="*/ 224 h 341"/>
                  <a:gd name="T12" fmla="*/ 93 w 285"/>
                  <a:gd name="T13" fmla="*/ 156 h 341"/>
                  <a:gd name="T14" fmla="*/ 62 w 285"/>
                  <a:gd name="T15" fmla="*/ 256 h 341"/>
                  <a:gd name="T16" fmla="*/ 106 w 285"/>
                  <a:gd name="T17" fmla="*/ 323 h 341"/>
                  <a:gd name="T18" fmla="*/ 117 w 285"/>
                  <a:gd name="T19" fmla="*/ 275 h 341"/>
                  <a:gd name="T20" fmla="*/ 101 w 285"/>
                  <a:gd name="T21" fmla="*/ 237 h 341"/>
                  <a:gd name="T22" fmla="*/ 136 w 285"/>
                  <a:gd name="T23" fmla="*/ 172 h 341"/>
                  <a:gd name="T24" fmla="*/ 133 w 285"/>
                  <a:gd name="T25" fmla="*/ 239 h 341"/>
                  <a:gd name="T26" fmla="*/ 168 w 285"/>
                  <a:gd name="T27" fmla="*/ 301 h 341"/>
                  <a:gd name="T28" fmla="*/ 185 w 285"/>
                  <a:gd name="T29" fmla="*/ 257 h 341"/>
                  <a:gd name="T30" fmla="*/ 180 w 285"/>
                  <a:gd name="T31" fmla="*/ 196 h 341"/>
                  <a:gd name="T32" fmla="*/ 285 w 285"/>
                  <a:gd name="T33" fmla="*/ 100 h 341"/>
                  <a:gd name="T34" fmla="*/ 265 w 285"/>
                  <a:gd name="T35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5" h="341">
                    <a:moveTo>
                      <a:pt x="265" y="0"/>
                    </a:moveTo>
                    <a:cubicBezTo>
                      <a:pt x="265" y="0"/>
                      <a:pt x="85" y="79"/>
                      <a:pt x="68" y="96"/>
                    </a:cubicBezTo>
                    <a:cubicBezTo>
                      <a:pt x="51" y="113"/>
                      <a:pt x="0" y="232"/>
                      <a:pt x="0" y="232"/>
                    </a:cubicBezTo>
                    <a:cubicBezTo>
                      <a:pt x="3" y="341"/>
                      <a:pt x="3" y="341"/>
                      <a:pt x="3" y="341"/>
                    </a:cubicBezTo>
                    <a:cubicBezTo>
                      <a:pt x="3" y="341"/>
                      <a:pt x="42" y="329"/>
                      <a:pt x="41" y="303"/>
                    </a:cubicBezTo>
                    <a:cubicBezTo>
                      <a:pt x="39" y="278"/>
                      <a:pt x="35" y="230"/>
                      <a:pt x="41" y="224"/>
                    </a:cubicBezTo>
                    <a:cubicBezTo>
                      <a:pt x="46" y="218"/>
                      <a:pt x="93" y="156"/>
                      <a:pt x="93" y="156"/>
                    </a:cubicBezTo>
                    <a:cubicBezTo>
                      <a:pt x="93" y="156"/>
                      <a:pt x="59" y="250"/>
                      <a:pt x="62" y="256"/>
                    </a:cubicBezTo>
                    <a:cubicBezTo>
                      <a:pt x="64" y="262"/>
                      <a:pt x="106" y="323"/>
                      <a:pt x="106" y="323"/>
                    </a:cubicBezTo>
                    <a:cubicBezTo>
                      <a:pt x="106" y="323"/>
                      <a:pt x="128" y="296"/>
                      <a:pt x="117" y="275"/>
                    </a:cubicBezTo>
                    <a:cubicBezTo>
                      <a:pt x="106" y="255"/>
                      <a:pt x="101" y="237"/>
                      <a:pt x="101" y="237"/>
                    </a:cubicBezTo>
                    <a:cubicBezTo>
                      <a:pt x="136" y="172"/>
                      <a:pt x="136" y="172"/>
                      <a:pt x="136" y="172"/>
                    </a:cubicBezTo>
                    <a:cubicBezTo>
                      <a:pt x="133" y="239"/>
                      <a:pt x="133" y="239"/>
                      <a:pt x="133" y="239"/>
                    </a:cubicBezTo>
                    <a:cubicBezTo>
                      <a:pt x="168" y="301"/>
                      <a:pt x="168" y="301"/>
                      <a:pt x="168" y="301"/>
                    </a:cubicBezTo>
                    <a:cubicBezTo>
                      <a:pt x="168" y="301"/>
                      <a:pt x="197" y="274"/>
                      <a:pt x="185" y="257"/>
                    </a:cubicBezTo>
                    <a:cubicBezTo>
                      <a:pt x="172" y="240"/>
                      <a:pt x="180" y="196"/>
                      <a:pt x="180" y="196"/>
                    </a:cubicBezTo>
                    <a:cubicBezTo>
                      <a:pt x="285" y="100"/>
                      <a:pt x="285" y="100"/>
                      <a:pt x="285" y="100"/>
                    </a:cubicBez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9" name="Forma libre 15">
                <a:extLst>
                  <a:ext uri="{FF2B5EF4-FFF2-40B4-BE49-F238E27FC236}">
                    <a16:creationId xmlns:a16="http://schemas.microsoft.com/office/drawing/2014/main" id="{39BCA34D-2ACD-0894-0C0F-638345773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9100" y="3680527"/>
                <a:ext cx="387429" cy="685715"/>
              </a:xfrm>
              <a:custGeom>
                <a:avLst/>
                <a:gdLst>
                  <a:gd name="T0" fmla="*/ 21 w 145"/>
                  <a:gd name="T1" fmla="*/ 257 h 257"/>
                  <a:gd name="T2" fmla="*/ 3 w 145"/>
                  <a:gd name="T3" fmla="*/ 120 h 257"/>
                  <a:gd name="T4" fmla="*/ 50 w 145"/>
                  <a:gd name="T5" fmla="*/ 37 h 257"/>
                  <a:gd name="T6" fmla="*/ 108 w 145"/>
                  <a:gd name="T7" fmla="*/ 0 h 257"/>
                  <a:gd name="T8" fmla="*/ 102 w 145"/>
                  <a:gd name="T9" fmla="*/ 33 h 257"/>
                  <a:gd name="T10" fmla="*/ 60 w 145"/>
                  <a:gd name="T11" fmla="*/ 61 h 257"/>
                  <a:gd name="T12" fmla="*/ 43 w 145"/>
                  <a:gd name="T13" fmla="*/ 112 h 257"/>
                  <a:gd name="T14" fmla="*/ 84 w 145"/>
                  <a:gd name="T15" fmla="*/ 60 h 257"/>
                  <a:gd name="T16" fmla="*/ 135 w 145"/>
                  <a:gd name="T17" fmla="*/ 60 h 257"/>
                  <a:gd name="T18" fmla="*/ 114 w 145"/>
                  <a:gd name="T19" fmla="*/ 83 h 257"/>
                  <a:gd name="T20" fmla="*/ 88 w 145"/>
                  <a:gd name="T21" fmla="*/ 88 h 257"/>
                  <a:gd name="T22" fmla="*/ 67 w 145"/>
                  <a:gd name="T23" fmla="*/ 129 h 257"/>
                  <a:gd name="T24" fmla="*/ 100 w 145"/>
                  <a:gd name="T25" fmla="*/ 104 h 257"/>
                  <a:gd name="T26" fmla="*/ 145 w 145"/>
                  <a:gd name="T27" fmla="*/ 100 h 257"/>
                  <a:gd name="T28" fmla="*/ 128 w 145"/>
                  <a:gd name="T29" fmla="*/ 125 h 257"/>
                  <a:gd name="T30" fmla="*/ 94 w 145"/>
                  <a:gd name="T31" fmla="*/ 144 h 257"/>
                  <a:gd name="T32" fmla="*/ 81 w 145"/>
                  <a:gd name="T33" fmla="*/ 232 h 257"/>
                  <a:gd name="T34" fmla="*/ 21 w 145"/>
                  <a:gd name="T35" fmla="*/ 25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5" h="257">
                    <a:moveTo>
                      <a:pt x="21" y="257"/>
                    </a:moveTo>
                    <a:cubicBezTo>
                      <a:pt x="21" y="257"/>
                      <a:pt x="0" y="134"/>
                      <a:pt x="3" y="120"/>
                    </a:cubicBezTo>
                    <a:cubicBezTo>
                      <a:pt x="6" y="105"/>
                      <a:pt x="50" y="37"/>
                      <a:pt x="50" y="37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116" y="25"/>
                      <a:pt x="102" y="33"/>
                    </a:cubicBezTo>
                    <a:cubicBezTo>
                      <a:pt x="88" y="41"/>
                      <a:pt x="61" y="56"/>
                      <a:pt x="60" y="61"/>
                    </a:cubicBezTo>
                    <a:cubicBezTo>
                      <a:pt x="59" y="66"/>
                      <a:pt x="43" y="112"/>
                      <a:pt x="43" y="112"/>
                    </a:cubicBezTo>
                    <a:cubicBezTo>
                      <a:pt x="43" y="112"/>
                      <a:pt x="80" y="61"/>
                      <a:pt x="84" y="60"/>
                    </a:cubicBezTo>
                    <a:cubicBezTo>
                      <a:pt x="89" y="60"/>
                      <a:pt x="135" y="60"/>
                      <a:pt x="135" y="60"/>
                    </a:cubicBezTo>
                    <a:cubicBezTo>
                      <a:pt x="135" y="60"/>
                      <a:pt x="128" y="81"/>
                      <a:pt x="114" y="83"/>
                    </a:cubicBezTo>
                    <a:cubicBezTo>
                      <a:pt x="99" y="84"/>
                      <a:pt x="88" y="88"/>
                      <a:pt x="88" y="88"/>
                    </a:cubicBezTo>
                    <a:cubicBezTo>
                      <a:pt x="67" y="129"/>
                      <a:pt x="67" y="129"/>
                      <a:pt x="67" y="129"/>
                    </a:cubicBezTo>
                    <a:cubicBezTo>
                      <a:pt x="100" y="104"/>
                      <a:pt x="100" y="104"/>
                      <a:pt x="100" y="104"/>
                    </a:cubicBezTo>
                    <a:cubicBezTo>
                      <a:pt x="145" y="100"/>
                      <a:pt x="145" y="100"/>
                      <a:pt x="145" y="100"/>
                    </a:cubicBezTo>
                    <a:cubicBezTo>
                      <a:pt x="145" y="100"/>
                      <a:pt x="141" y="125"/>
                      <a:pt x="128" y="125"/>
                    </a:cubicBezTo>
                    <a:cubicBezTo>
                      <a:pt x="115" y="124"/>
                      <a:pt x="94" y="144"/>
                      <a:pt x="94" y="144"/>
                    </a:cubicBezTo>
                    <a:cubicBezTo>
                      <a:pt x="81" y="232"/>
                      <a:pt x="81" y="232"/>
                      <a:pt x="81" y="232"/>
                    </a:cubicBezTo>
                    <a:lnTo>
                      <a:pt x="21" y="25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0" name="Forma libre 16">
                <a:extLst>
                  <a:ext uri="{FF2B5EF4-FFF2-40B4-BE49-F238E27FC236}">
                    <a16:creationId xmlns:a16="http://schemas.microsoft.com/office/drawing/2014/main" id="{116752C2-FAE4-54A4-DF88-C72D9958C7F7}"/>
                  </a:ext>
                </a:extLst>
              </p:cNvPr>
              <p:cNvSpPr>
                <a:spLocks/>
              </p:cNvSpPr>
              <p:nvPr/>
            </p:nvSpPr>
            <p:spPr bwMode="auto">
              <a:xfrm rot="487774">
                <a:off x="2302872" y="4062813"/>
                <a:ext cx="1145143" cy="673715"/>
              </a:xfrm>
              <a:custGeom>
                <a:avLst/>
                <a:gdLst>
                  <a:gd name="T0" fmla="*/ 82 w 428"/>
                  <a:gd name="T1" fmla="*/ 54 h 253"/>
                  <a:gd name="T2" fmla="*/ 282 w 428"/>
                  <a:gd name="T3" fmla="*/ 41 h 253"/>
                  <a:gd name="T4" fmla="*/ 326 w 428"/>
                  <a:gd name="T5" fmla="*/ 235 h 253"/>
                  <a:gd name="T6" fmla="*/ 59 w 428"/>
                  <a:gd name="T7" fmla="*/ 170 h 253"/>
                  <a:gd name="T8" fmla="*/ 82 w 428"/>
                  <a:gd name="T9" fmla="*/ 54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8" h="253">
                    <a:moveTo>
                      <a:pt x="82" y="54"/>
                    </a:moveTo>
                    <a:cubicBezTo>
                      <a:pt x="82" y="54"/>
                      <a:pt x="169" y="0"/>
                      <a:pt x="282" y="41"/>
                    </a:cubicBezTo>
                    <a:cubicBezTo>
                      <a:pt x="428" y="93"/>
                      <a:pt x="371" y="223"/>
                      <a:pt x="326" y="235"/>
                    </a:cubicBezTo>
                    <a:cubicBezTo>
                      <a:pt x="260" y="253"/>
                      <a:pt x="93" y="170"/>
                      <a:pt x="59" y="170"/>
                    </a:cubicBezTo>
                    <a:cubicBezTo>
                      <a:pt x="25" y="170"/>
                      <a:pt x="0" y="102"/>
                      <a:pt x="82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1" name="Forma libre 17">
                <a:extLst>
                  <a:ext uri="{FF2B5EF4-FFF2-40B4-BE49-F238E27FC236}">
                    <a16:creationId xmlns:a16="http://schemas.microsoft.com/office/drawing/2014/main" id="{D84AAEB7-0B1B-EE9F-47AF-2C32F0D517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385" y="3011955"/>
                <a:ext cx="2713716" cy="2492573"/>
              </a:xfrm>
              <a:custGeom>
                <a:avLst/>
                <a:gdLst>
                  <a:gd name="T0" fmla="*/ 154 w 1016"/>
                  <a:gd name="T1" fmla="*/ 0 h 935"/>
                  <a:gd name="T2" fmla="*/ 461 w 1016"/>
                  <a:gd name="T3" fmla="*/ 248 h 935"/>
                  <a:gd name="T4" fmla="*/ 785 w 1016"/>
                  <a:gd name="T5" fmla="*/ 556 h 935"/>
                  <a:gd name="T6" fmla="*/ 901 w 1016"/>
                  <a:gd name="T7" fmla="*/ 822 h 935"/>
                  <a:gd name="T8" fmla="*/ 331 w 1016"/>
                  <a:gd name="T9" fmla="*/ 781 h 935"/>
                  <a:gd name="T10" fmla="*/ 10 w 1016"/>
                  <a:gd name="T11" fmla="*/ 204 h 935"/>
                  <a:gd name="T12" fmla="*/ 154 w 1016"/>
                  <a:gd name="T13" fmla="*/ 0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6" h="935">
                    <a:moveTo>
                      <a:pt x="154" y="0"/>
                    </a:moveTo>
                    <a:cubicBezTo>
                      <a:pt x="154" y="0"/>
                      <a:pt x="317" y="11"/>
                      <a:pt x="461" y="248"/>
                    </a:cubicBezTo>
                    <a:cubicBezTo>
                      <a:pt x="604" y="484"/>
                      <a:pt x="785" y="556"/>
                      <a:pt x="785" y="556"/>
                    </a:cubicBezTo>
                    <a:cubicBezTo>
                      <a:pt x="785" y="556"/>
                      <a:pt x="1016" y="720"/>
                      <a:pt x="901" y="822"/>
                    </a:cubicBezTo>
                    <a:cubicBezTo>
                      <a:pt x="787" y="925"/>
                      <a:pt x="485" y="935"/>
                      <a:pt x="331" y="781"/>
                    </a:cubicBezTo>
                    <a:cubicBezTo>
                      <a:pt x="178" y="628"/>
                      <a:pt x="0" y="341"/>
                      <a:pt x="10" y="204"/>
                    </a:cubicBezTo>
                    <a:cubicBezTo>
                      <a:pt x="21" y="68"/>
                      <a:pt x="68" y="10"/>
                      <a:pt x="1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</p:grp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F4BECBFE-00DB-6E31-4541-0E50D5D013D3}"/>
                </a:ext>
              </a:extLst>
            </p:cNvPr>
            <p:cNvSpPr/>
            <p:nvPr/>
          </p:nvSpPr>
          <p:spPr>
            <a:xfrm flipH="1">
              <a:off x="662569" y="2575406"/>
              <a:ext cx="333828" cy="333828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9F70B979-D04C-B442-8726-640B5EBB2A13}"/>
                </a:ext>
              </a:extLst>
            </p:cNvPr>
            <p:cNvSpPr/>
            <p:nvPr/>
          </p:nvSpPr>
          <p:spPr>
            <a:xfrm flipH="1">
              <a:off x="3192720" y="5092277"/>
              <a:ext cx="191756" cy="191756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100000">
                  <a:srgbClr val="6C92E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6" name="Rombo 25">
              <a:extLst>
                <a:ext uri="{FF2B5EF4-FFF2-40B4-BE49-F238E27FC236}">
                  <a16:creationId xmlns:a16="http://schemas.microsoft.com/office/drawing/2014/main" id="{02245754-51FD-2476-517C-9FDAC89C2F54}"/>
                </a:ext>
              </a:extLst>
            </p:cNvPr>
            <p:cNvSpPr/>
            <p:nvPr/>
          </p:nvSpPr>
          <p:spPr>
            <a:xfrm>
              <a:off x="117404" y="5337893"/>
              <a:ext cx="319314" cy="319314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40" name="Rombo 39">
              <a:extLst>
                <a:ext uri="{FF2B5EF4-FFF2-40B4-BE49-F238E27FC236}">
                  <a16:creationId xmlns:a16="http://schemas.microsoft.com/office/drawing/2014/main" id="{6528E461-592D-7564-C9A3-696B26FD6210}"/>
                </a:ext>
              </a:extLst>
            </p:cNvPr>
            <p:cNvSpPr/>
            <p:nvPr/>
          </p:nvSpPr>
          <p:spPr>
            <a:xfrm>
              <a:off x="3656166" y="3941881"/>
              <a:ext cx="271578" cy="271578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41" name="Rombo 40">
              <a:extLst>
                <a:ext uri="{FF2B5EF4-FFF2-40B4-BE49-F238E27FC236}">
                  <a16:creationId xmlns:a16="http://schemas.microsoft.com/office/drawing/2014/main" id="{D3526895-C2AA-FEFA-7AB7-E3C5D3F0534E}"/>
                </a:ext>
              </a:extLst>
            </p:cNvPr>
            <p:cNvSpPr/>
            <p:nvPr/>
          </p:nvSpPr>
          <p:spPr>
            <a:xfrm>
              <a:off x="2941210" y="1951388"/>
              <a:ext cx="404893" cy="404893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43" name="Cuadro de texto 42">
            <a:extLst>
              <a:ext uri="{FF2B5EF4-FFF2-40B4-BE49-F238E27FC236}">
                <a16:creationId xmlns:a16="http://schemas.microsoft.com/office/drawing/2014/main" id="{5CC731CC-A7B8-5DF4-1DF1-95CF2DE6AFB0}"/>
              </a:ext>
            </a:extLst>
          </p:cNvPr>
          <p:cNvSpPr txBox="1"/>
          <p:nvPr/>
        </p:nvSpPr>
        <p:spPr>
          <a:xfrm>
            <a:off x="5257799" y="379963"/>
            <a:ext cx="6172201" cy="4836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rtl="0">
              <a:lnSpc>
                <a:spcPts val="4000"/>
              </a:lnSpc>
            </a:pPr>
            <a:r>
              <a:rPr lang="es-E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¿Por qué?</a:t>
            </a:r>
          </a:p>
        </p:txBody>
      </p:sp>
      <p:sp>
        <p:nvSpPr>
          <p:cNvPr id="35" name="Cuadro de texto 34">
            <a:extLst>
              <a:ext uri="{FF2B5EF4-FFF2-40B4-BE49-F238E27FC236}">
                <a16:creationId xmlns:a16="http://schemas.microsoft.com/office/drawing/2014/main" id="{C71D20E9-151A-9E75-6ECC-BDC73CC3830F}"/>
              </a:ext>
            </a:extLst>
          </p:cNvPr>
          <p:cNvSpPr txBox="1"/>
          <p:nvPr/>
        </p:nvSpPr>
        <p:spPr>
          <a:xfrm>
            <a:off x="5257799" y="1015244"/>
            <a:ext cx="656590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algn="ctr" rtl="0"/>
            <a:r>
              <a:rPr lang="es-ES" dirty="0"/>
              <a:t>La IA no te va a quitar el trabajo, te lo va a quitar un desarrollador que utilice 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F7D3872-F6AB-F2CF-04DB-1492D40F2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929" y="1420570"/>
            <a:ext cx="4849515" cy="19183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BBBF58B-7B2F-F7CC-DA6C-11748B5B3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566" y="1687397"/>
            <a:ext cx="5515745" cy="3667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0DBD0FF-8C8D-6463-3DE5-F02CB9AF2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6635" y="2979116"/>
            <a:ext cx="5458625" cy="2562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3389A06A-053D-6DDB-30BF-EEA9CF4744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3746" y="1542451"/>
            <a:ext cx="5665105" cy="3146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2E1E26F-5500-1A0F-25C8-3B37F67DEA62}"/>
              </a:ext>
            </a:extLst>
          </p:cNvPr>
          <p:cNvSpPr/>
          <p:nvPr/>
        </p:nvSpPr>
        <p:spPr>
          <a:xfrm>
            <a:off x="5454649" y="5779272"/>
            <a:ext cx="6172200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s-E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La tecnología avanza y puede o no estar en contra de tus ideales, pero las empresas se van a quedar con lo que les ahorre dinero y genere ingresos</a:t>
            </a:r>
          </a:p>
        </p:txBody>
      </p:sp>
    </p:spTree>
    <p:extLst>
      <p:ext uri="{BB962C8B-B14F-4D97-AF65-F5344CB8AC3E}">
        <p14:creationId xmlns:p14="http://schemas.microsoft.com/office/powerpoint/2010/main" val="192420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BAA96-7FB4-AECE-EED3-663F306F1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 de texto 1">
            <a:extLst>
              <a:ext uri="{FF2B5EF4-FFF2-40B4-BE49-F238E27FC236}">
                <a16:creationId xmlns:a16="http://schemas.microsoft.com/office/drawing/2014/main" id="{C3226AAA-B632-9688-A5F7-C93D8AA52BA7}"/>
              </a:ext>
            </a:extLst>
          </p:cNvPr>
          <p:cNvSpPr txBox="1"/>
          <p:nvPr/>
        </p:nvSpPr>
        <p:spPr>
          <a:xfrm>
            <a:off x="835614" y="738390"/>
            <a:ext cx="5079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¿Qué vamos a ver hoy?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72B6DEC-280A-9B76-C2A4-2E217A058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40229" y="0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ipse 21">
            <a:extLst>
              <a:ext uri="{FF2B5EF4-FFF2-40B4-BE49-F238E27FC236}">
                <a16:creationId xmlns:a16="http://schemas.microsoft.com/office/drawing/2014/main" id="{050BCC5B-94D0-7E19-91B6-97EBF4DF0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6330880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40CB11BB-3D80-4EDA-F12A-BBCC9E36B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567838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grpSp>
        <p:nvGrpSpPr>
          <p:cNvPr id="62" name="Grupo 61" descr="Esta imagen es la manos de una mujer escribiendo en una hoja de papel. ">
            <a:extLst>
              <a:ext uri="{FF2B5EF4-FFF2-40B4-BE49-F238E27FC236}">
                <a16:creationId xmlns:a16="http://schemas.microsoft.com/office/drawing/2014/main" id="{D45DC84B-C336-A274-1D55-45D6831FD484}"/>
              </a:ext>
            </a:extLst>
          </p:cNvPr>
          <p:cNvGrpSpPr/>
          <p:nvPr/>
        </p:nvGrpSpPr>
        <p:grpSpPr>
          <a:xfrm>
            <a:off x="4482071" y="-508000"/>
            <a:ext cx="8739666" cy="8346238"/>
            <a:chOff x="4597682" y="-439156"/>
            <a:chExt cx="7594320" cy="7252450"/>
          </a:xfrm>
        </p:grpSpPr>
        <p:sp>
          <p:nvSpPr>
            <p:cNvPr id="45" name="Forma libre 22">
              <a:extLst>
                <a:ext uri="{FF2B5EF4-FFF2-40B4-BE49-F238E27FC236}">
                  <a16:creationId xmlns:a16="http://schemas.microsoft.com/office/drawing/2014/main" id="{2AFC0D2B-BED1-F902-F87C-CD5F80888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682" y="-6899"/>
              <a:ext cx="7594319" cy="6820193"/>
            </a:xfrm>
            <a:custGeom>
              <a:avLst/>
              <a:gdLst>
                <a:gd name="T0" fmla="*/ 2254 w 2254"/>
                <a:gd name="T1" fmla="*/ 0 h 2026"/>
                <a:gd name="T2" fmla="*/ 2254 w 2254"/>
                <a:gd name="T3" fmla="*/ 2026 h 2026"/>
                <a:gd name="T4" fmla="*/ 2091 w 2254"/>
                <a:gd name="T5" fmla="*/ 1927 h 2026"/>
                <a:gd name="T6" fmla="*/ 1829 w 2254"/>
                <a:gd name="T7" fmla="*/ 1867 h 2026"/>
                <a:gd name="T8" fmla="*/ 1784 w 2254"/>
                <a:gd name="T9" fmla="*/ 1860 h 2026"/>
                <a:gd name="T10" fmla="*/ 1025 w 2254"/>
                <a:gd name="T11" fmla="*/ 1812 h 2026"/>
                <a:gd name="T12" fmla="*/ 330 w 2254"/>
                <a:gd name="T13" fmla="*/ 1005 h 2026"/>
                <a:gd name="T14" fmla="*/ 662 w 2254"/>
                <a:gd name="T15" fmla="*/ 430 h 2026"/>
                <a:gd name="T16" fmla="*/ 770 w 2254"/>
                <a:gd name="T17" fmla="*/ 0 h 2026"/>
                <a:gd name="T18" fmla="*/ 2254 w 2254"/>
                <a:gd name="T19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4" h="2026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5000">
                  <a:srgbClr val="6672E4"/>
                </a:gs>
                <a:gs pos="100000">
                  <a:srgbClr val="882BE5"/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46" name="Forma libre 23">
              <a:extLst>
                <a:ext uri="{FF2B5EF4-FFF2-40B4-BE49-F238E27FC236}">
                  <a16:creationId xmlns:a16="http://schemas.microsoft.com/office/drawing/2014/main" id="{D4F15409-E7A8-341D-7485-A5DEDC5D5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242" y="1441003"/>
              <a:ext cx="4110752" cy="3954852"/>
            </a:xfrm>
            <a:custGeom>
              <a:avLst/>
              <a:gdLst>
                <a:gd name="T0" fmla="*/ 0 w 2294"/>
                <a:gd name="T1" fmla="*/ 221 h 2207"/>
                <a:gd name="T2" fmla="*/ 1809 w 2294"/>
                <a:gd name="T3" fmla="*/ 0 h 2207"/>
                <a:gd name="T4" fmla="*/ 2294 w 2294"/>
                <a:gd name="T5" fmla="*/ 1957 h 2207"/>
                <a:gd name="T6" fmla="*/ 432 w 2294"/>
                <a:gd name="T7" fmla="*/ 2207 h 2207"/>
                <a:gd name="T8" fmla="*/ 0 w 2294"/>
                <a:gd name="T9" fmla="*/ 221 h 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2207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47" name="Forma libre 24">
              <a:extLst>
                <a:ext uri="{FF2B5EF4-FFF2-40B4-BE49-F238E27FC236}">
                  <a16:creationId xmlns:a16="http://schemas.microsoft.com/office/drawing/2014/main" id="{CA63FBED-F5DF-F605-7ACB-B840CEF2D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266" y="1441003"/>
              <a:ext cx="2981818" cy="1632475"/>
            </a:xfrm>
            <a:custGeom>
              <a:avLst/>
              <a:gdLst>
                <a:gd name="T0" fmla="*/ 0 w 1664"/>
                <a:gd name="T1" fmla="*/ 736 h 911"/>
                <a:gd name="T2" fmla="*/ 1664 w 1664"/>
                <a:gd name="T3" fmla="*/ 911 h 911"/>
                <a:gd name="T4" fmla="*/ 1439 w 1664"/>
                <a:gd name="T5" fmla="*/ 0 h 911"/>
                <a:gd name="T6" fmla="*/ 399 w 1664"/>
                <a:gd name="T7" fmla="*/ 127 h 911"/>
                <a:gd name="T8" fmla="*/ 0 w 1664"/>
                <a:gd name="T9" fmla="*/ 736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4" h="911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48" name="Forma libre 25">
              <a:extLst>
                <a:ext uri="{FF2B5EF4-FFF2-40B4-BE49-F238E27FC236}">
                  <a16:creationId xmlns:a16="http://schemas.microsoft.com/office/drawing/2014/main" id="{C84476B2-96B2-4962-D413-16732710F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8129" y="1426667"/>
              <a:ext cx="1347553" cy="593139"/>
            </a:xfrm>
            <a:custGeom>
              <a:avLst/>
              <a:gdLst>
                <a:gd name="T0" fmla="*/ 752 w 752"/>
                <a:gd name="T1" fmla="*/ 0 h 331"/>
                <a:gd name="T2" fmla="*/ 275 w 752"/>
                <a:gd name="T3" fmla="*/ 72 h 331"/>
                <a:gd name="T4" fmla="*/ 0 w 752"/>
                <a:gd name="T5" fmla="*/ 331 h 331"/>
                <a:gd name="T6" fmla="*/ 752 w 752"/>
                <a:gd name="T7" fmla="*/ 130 h 331"/>
                <a:gd name="T8" fmla="*/ 752 w 752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331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49" name="Forma libre 26">
              <a:extLst>
                <a:ext uri="{FF2B5EF4-FFF2-40B4-BE49-F238E27FC236}">
                  <a16:creationId xmlns:a16="http://schemas.microsoft.com/office/drawing/2014/main" id="{E82F09DF-981A-D918-46A9-4B018EBF9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5812" y="1828066"/>
              <a:ext cx="546548" cy="456950"/>
            </a:xfrm>
            <a:custGeom>
              <a:avLst/>
              <a:gdLst>
                <a:gd name="T0" fmla="*/ 162 w 162"/>
                <a:gd name="T1" fmla="*/ 66 h 136"/>
                <a:gd name="T2" fmla="*/ 87 w 162"/>
                <a:gd name="T3" fmla="*/ 130 h 136"/>
                <a:gd name="T4" fmla="*/ 36 w 162"/>
                <a:gd name="T5" fmla="*/ 124 h 136"/>
                <a:gd name="T6" fmla="*/ 0 w 162"/>
                <a:gd name="T7" fmla="*/ 103 h 136"/>
                <a:gd name="T8" fmla="*/ 103 w 162"/>
                <a:gd name="T9" fmla="*/ 0 h 136"/>
                <a:gd name="T10" fmla="*/ 148 w 162"/>
                <a:gd name="T11" fmla="*/ 50 h 136"/>
                <a:gd name="T12" fmla="*/ 162 w 162"/>
                <a:gd name="T13" fmla="*/ 6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36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50" name="Forma libre 27">
              <a:extLst>
                <a:ext uri="{FF2B5EF4-FFF2-40B4-BE49-F238E27FC236}">
                  <a16:creationId xmlns:a16="http://schemas.microsoft.com/office/drawing/2014/main" id="{7471DDE7-A59E-7D13-1452-6797DC0AA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665" y="1996510"/>
              <a:ext cx="424695" cy="288506"/>
            </a:xfrm>
            <a:custGeom>
              <a:avLst/>
              <a:gdLst>
                <a:gd name="T0" fmla="*/ 126 w 126"/>
                <a:gd name="T1" fmla="*/ 16 h 86"/>
                <a:gd name="T2" fmla="*/ 51 w 126"/>
                <a:gd name="T3" fmla="*/ 80 h 86"/>
                <a:gd name="T4" fmla="*/ 0 w 126"/>
                <a:gd name="T5" fmla="*/ 74 h 86"/>
                <a:gd name="T6" fmla="*/ 6 w 126"/>
                <a:gd name="T7" fmla="*/ 61 h 86"/>
                <a:gd name="T8" fmla="*/ 112 w 126"/>
                <a:gd name="T9" fmla="*/ 0 h 86"/>
                <a:gd name="T10" fmla="*/ 126 w 126"/>
                <a:gd name="T1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86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51" name="Forma libre 28">
              <a:extLst>
                <a:ext uri="{FF2B5EF4-FFF2-40B4-BE49-F238E27FC236}">
                  <a16:creationId xmlns:a16="http://schemas.microsoft.com/office/drawing/2014/main" id="{6DDE8A98-0D06-94C8-4955-E4888C661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4938" y="-14067"/>
              <a:ext cx="387063" cy="7168"/>
            </a:xfrm>
            <a:custGeom>
              <a:avLst/>
              <a:gdLst>
                <a:gd name="T0" fmla="*/ 115 w 115"/>
                <a:gd name="T1" fmla="*/ 2 h 2"/>
                <a:gd name="T2" fmla="*/ 0 w 115"/>
                <a:gd name="T3" fmla="*/ 2 h 2"/>
                <a:gd name="T4" fmla="*/ 115 w 11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94433ABC-153F-9F52-0C46-958DF850219E}"/>
                </a:ext>
              </a:extLst>
            </p:cNvPr>
            <p:cNvGrpSpPr/>
            <p:nvPr/>
          </p:nvGrpSpPr>
          <p:grpSpPr>
            <a:xfrm>
              <a:off x="7676266" y="528897"/>
              <a:ext cx="1904852" cy="2230988"/>
              <a:chOff x="7676266" y="528897"/>
              <a:chExt cx="1904852" cy="2230988"/>
            </a:xfrm>
            <a:gradFill>
              <a:gsLst>
                <a:gs pos="0">
                  <a:srgbClr val="03002F"/>
                </a:gs>
                <a:gs pos="100000">
                  <a:srgbClr val="F870FF"/>
                </a:gs>
              </a:gsLst>
              <a:lin ang="19800000" scaled="0"/>
            </a:gradFill>
          </p:grpSpPr>
          <p:sp>
            <p:nvSpPr>
              <p:cNvPr id="52" name="Forma libre 29">
                <a:extLst>
                  <a:ext uri="{FF2B5EF4-FFF2-40B4-BE49-F238E27FC236}">
                    <a16:creationId xmlns:a16="http://schemas.microsoft.com/office/drawing/2014/main" id="{3AEA447F-C7CD-E4D8-4BDE-5A4247924F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6266" y="2195418"/>
                <a:ext cx="589555" cy="564467"/>
              </a:xfrm>
              <a:custGeom>
                <a:avLst/>
                <a:gdLst>
                  <a:gd name="T0" fmla="*/ 138 w 175"/>
                  <a:gd name="T1" fmla="*/ 16 h 168"/>
                  <a:gd name="T2" fmla="*/ 175 w 175"/>
                  <a:gd name="T3" fmla="*/ 32 h 168"/>
                  <a:gd name="T4" fmla="*/ 167 w 175"/>
                  <a:gd name="T5" fmla="*/ 40 h 168"/>
                  <a:gd name="T6" fmla="*/ 109 w 175"/>
                  <a:gd name="T7" fmla="*/ 105 h 168"/>
                  <a:gd name="T8" fmla="*/ 109 w 175"/>
                  <a:gd name="T9" fmla="*/ 105 h 168"/>
                  <a:gd name="T10" fmla="*/ 84 w 175"/>
                  <a:gd name="T11" fmla="*/ 133 h 168"/>
                  <a:gd name="T12" fmla="*/ 0 w 175"/>
                  <a:gd name="T13" fmla="*/ 168 h 168"/>
                  <a:gd name="T14" fmla="*/ 32 w 175"/>
                  <a:gd name="T15" fmla="*/ 83 h 168"/>
                  <a:gd name="T16" fmla="*/ 48 w 175"/>
                  <a:gd name="T17" fmla="*/ 63 h 168"/>
                  <a:gd name="T18" fmla="*/ 65 w 175"/>
                  <a:gd name="T19" fmla="*/ 42 h 168"/>
                  <a:gd name="T20" fmla="*/ 99 w 175"/>
                  <a:gd name="T21" fmla="*/ 0 h 168"/>
                  <a:gd name="T22" fmla="*/ 103 w 175"/>
                  <a:gd name="T23" fmla="*/ 1 h 168"/>
                  <a:gd name="T24" fmla="*/ 108 w 175"/>
                  <a:gd name="T25" fmla="*/ 3 h 168"/>
                  <a:gd name="T26" fmla="*/ 113 w 175"/>
                  <a:gd name="T27" fmla="*/ 6 h 168"/>
                  <a:gd name="T28" fmla="*/ 115 w 175"/>
                  <a:gd name="T29" fmla="*/ 6 h 168"/>
                  <a:gd name="T30" fmla="*/ 115 w 175"/>
                  <a:gd name="T31" fmla="*/ 6 h 168"/>
                  <a:gd name="T32" fmla="*/ 115 w 175"/>
                  <a:gd name="T33" fmla="*/ 6 h 168"/>
                  <a:gd name="T34" fmla="*/ 131 w 175"/>
                  <a:gd name="T35" fmla="*/ 13 h 168"/>
                  <a:gd name="T36" fmla="*/ 136 w 175"/>
                  <a:gd name="T37" fmla="*/ 15 h 168"/>
                  <a:gd name="T38" fmla="*/ 138 w 175"/>
                  <a:gd name="T39" fmla="*/ 1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5" h="168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53" name="Forma libre 30">
                <a:extLst>
                  <a:ext uri="{FF2B5EF4-FFF2-40B4-BE49-F238E27FC236}">
                    <a16:creationId xmlns:a16="http://schemas.microsoft.com/office/drawing/2014/main" id="{CB6CB49D-C9E6-2EC6-FE84-DBDC7F499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9570" y="528897"/>
                <a:ext cx="1571548" cy="1774039"/>
              </a:xfrm>
              <a:custGeom>
                <a:avLst/>
                <a:gdLst>
                  <a:gd name="T0" fmla="*/ 454 w 466"/>
                  <a:gd name="T1" fmla="*/ 77 h 527"/>
                  <a:gd name="T2" fmla="*/ 450 w 466"/>
                  <a:gd name="T3" fmla="*/ 81 h 527"/>
                  <a:gd name="T4" fmla="*/ 241 w 466"/>
                  <a:gd name="T5" fmla="*/ 334 h 527"/>
                  <a:gd name="T6" fmla="*/ 228 w 466"/>
                  <a:gd name="T7" fmla="*/ 350 h 527"/>
                  <a:gd name="T8" fmla="*/ 184 w 466"/>
                  <a:gd name="T9" fmla="*/ 403 h 527"/>
                  <a:gd name="T10" fmla="*/ 162 w 466"/>
                  <a:gd name="T11" fmla="*/ 429 h 527"/>
                  <a:gd name="T12" fmla="*/ 134 w 466"/>
                  <a:gd name="T13" fmla="*/ 461 h 527"/>
                  <a:gd name="T14" fmla="*/ 76 w 466"/>
                  <a:gd name="T15" fmla="*/ 527 h 527"/>
                  <a:gd name="T16" fmla="*/ 39 w 466"/>
                  <a:gd name="T17" fmla="*/ 511 h 527"/>
                  <a:gd name="T18" fmla="*/ 37 w 466"/>
                  <a:gd name="T19" fmla="*/ 510 h 527"/>
                  <a:gd name="T20" fmla="*/ 32 w 466"/>
                  <a:gd name="T21" fmla="*/ 508 h 527"/>
                  <a:gd name="T22" fmla="*/ 16 w 466"/>
                  <a:gd name="T23" fmla="*/ 501 h 527"/>
                  <a:gd name="T24" fmla="*/ 16 w 466"/>
                  <a:gd name="T25" fmla="*/ 501 h 527"/>
                  <a:gd name="T26" fmla="*/ 16 w 466"/>
                  <a:gd name="T27" fmla="*/ 501 h 527"/>
                  <a:gd name="T28" fmla="*/ 14 w 466"/>
                  <a:gd name="T29" fmla="*/ 501 h 527"/>
                  <a:gd name="T30" fmla="*/ 9 w 466"/>
                  <a:gd name="T31" fmla="*/ 498 h 527"/>
                  <a:gd name="T32" fmla="*/ 4 w 466"/>
                  <a:gd name="T33" fmla="*/ 496 h 527"/>
                  <a:gd name="T34" fmla="*/ 0 w 466"/>
                  <a:gd name="T35" fmla="*/ 495 h 527"/>
                  <a:gd name="T36" fmla="*/ 378 w 466"/>
                  <a:gd name="T37" fmla="*/ 24 h 527"/>
                  <a:gd name="T38" fmla="*/ 443 w 466"/>
                  <a:gd name="T39" fmla="*/ 16 h 527"/>
                  <a:gd name="T40" fmla="*/ 454 w 466"/>
                  <a:gd name="T41" fmla="*/ 7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6" h="527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</p:grpSp>
        <p:sp>
          <p:nvSpPr>
            <p:cNvPr id="54" name="Forma libre 31">
              <a:extLst>
                <a:ext uri="{FF2B5EF4-FFF2-40B4-BE49-F238E27FC236}">
                  <a16:creationId xmlns:a16="http://schemas.microsoft.com/office/drawing/2014/main" id="{5C0ACB12-9A14-E27F-D309-BAE59C830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9964" y="1441003"/>
              <a:ext cx="4582038" cy="5372291"/>
            </a:xfrm>
            <a:custGeom>
              <a:avLst/>
              <a:gdLst>
                <a:gd name="T0" fmla="*/ 1360 w 1360"/>
                <a:gd name="T1" fmla="*/ 1596 h 1596"/>
                <a:gd name="T2" fmla="*/ 935 w 1360"/>
                <a:gd name="T3" fmla="*/ 1437 h 1596"/>
                <a:gd name="T4" fmla="*/ 823 w 1360"/>
                <a:gd name="T5" fmla="*/ 1072 h 1596"/>
                <a:gd name="T6" fmla="*/ 756 w 1360"/>
                <a:gd name="T7" fmla="*/ 634 h 1596"/>
                <a:gd name="T8" fmla="*/ 753 w 1360"/>
                <a:gd name="T9" fmla="*/ 624 h 1596"/>
                <a:gd name="T10" fmla="*/ 750 w 1360"/>
                <a:gd name="T11" fmla="*/ 616 h 1596"/>
                <a:gd name="T12" fmla="*/ 737 w 1360"/>
                <a:gd name="T13" fmla="*/ 587 h 1596"/>
                <a:gd name="T14" fmla="*/ 729 w 1360"/>
                <a:gd name="T15" fmla="*/ 577 h 1596"/>
                <a:gd name="T16" fmla="*/ 722 w 1360"/>
                <a:gd name="T17" fmla="*/ 571 h 1596"/>
                <a:gd name="T18" fmla="*/ 718 w 1360"/>
                <a:gd name="T19" fmla="*/ 568 h 1596"/>
                <a:gd name="T20" fmla="*/ 699 w 1360"/>
                <a:gd name="T21" fmla="*/ 559 h 1596"/>
                <a:gd name="T22" fmla="*/ 694 w 1360"/>
                <a:gd name="T23" fmla="*/ 557 h 1596"/>
                <a:gd name="T24" fmla="*/ 667 w 1360"/>
                <a:gd name="T25" fmla="*/ 551 h 1596"/>
                <a:gd name="T26" fmla="*/ 637 w 1360"/>
                <a:gd name="T27" fmla="*/ 546 h 1596"/>
                <a:gd name="T28" fmla="*/ 612 w 1360"/>
                <a:gd name="T29" fmla="*/ 542 h 1596"/>
                <a:gd name="T30" fmla="*/ 597 w 1360"/>
                <a:gd name="T31" fmla="*/ 539 h 1596"/>
                <a:gd name="T32" fmla="*/ 554 w 1360"/>
                <a:gd name="T33" fmla="*/ 532 h 1596"/>
                <a:gd name="T34" fmla="*/ 495 w 1360"/>
                <a:gd name="T35" fmla="*/ 522 h 1596"/>
                <a:gd name="T36" fmla="*/ 469 w 1360"/>
                <a:gd name="T37" fmla="*/ 516 h 1596"/>
                <a:gd name="T38" fmla="*/ 447 w 1360"/>
                <a:gd name="T39" fmla="*/ 512 h 1596"/>
                <a:gd name="T40" fmla="*/ 421 w 1360"/>
                <a:gd name="T41" fmla="*/ 506 h 1596"/>
                <a:gd name="T42" fmla="*/ 402 w 1360"/>
                <a:gd name="T43" fmla="*/ 500 h 1596"/>
                <a:gd name="T44" fmla="*/ 382 w 1360"/>
                <a:gd name="T45" fmla="*/ 495 h 1596"/>
                <a:gd name="T46" fmla="*/ 367 w 1360"/>
                <a:gd name="T47" fmla="*/ 490 h 1596"/>
                <a:gd name="T48" fmla="*/ 355 w 1360"/>
                <a:gd name="T49" fmla="*/ 485 h 1596"/>
                <a:gd name="T50" fmla="*/ 332 w 1360"/>
                <a:gd name="T51" fmla="*/ 476 h 1596"/>
                <a:gd name="T52" fmla="*/ 290 w 1360"/>
                <a:gd name="T53" fmla="*/ 452 h 1596"/>
                <a:gd name="T54" fmla="*/ 280 w 1360"/>
                <a:gd name="T55" fmla="*/ 444 h 1596"/>
                <a:gd name="T56" fmla="*/ 264 w 1360"/>
                <a:gd name="T57" fmla="*/ 429 h 1596"/>
                <a:gd name="T58" fmla="*/ 252 w 1360"/>
                <a:gd name="T59" fmla="*/ 419 h 1596"/>
                <a:gd name="T60" fmla="*/ 241 w 1360"/>
                <a:gd name="T61" fmla="*/ 410 h 1596"/>
                <a:gd name="T62" fmla="*/ 129 w 1360"/>
                <a:gd name="T63" fmla="*/ 329 h 1596"/>
                <a:gd name="T64" fmla="*/ 106 w 1360"/>
                <a:gd name="T65" fmla="*/ 313 h 1596"/>
                <a:gd name="T66" fmla="*/ 68 w 1360"/>
                <a:gd name="T67" fmla="*/ 287 h 1596"/>
                <a:gd name="T68" fmla="*/ 33 w 1360"/>
                <a:gd name="T69" fmla="*/ 221 h 1596"/>
                <a:gd name="T70" fmla="*/ 73 w 1360"/>
                <a:gd name="T71" fmla="*/ 213 h 1596"/>
                <a:gd name="T72" fmla="*/ 79 w 1360"/>
                <a:gd name="T73" fmla="*/ 213 h 1596"/>
                <a:gd name="T74" fmla="*/ 87 w 1360"/>
                <a:gd name="T75" fmla="*/ 214 h 1596"/>
                <a:gd name="T76" fmla="*/ 119 w 1360"/>
                <a:gd name="T77" fmla="*/ 224 h 1596"/>
                <a:gd name="T78" fmla="*/ 128 w 1360"/>
                <a:gd name="T79" fmla="*/ 227 h 1596"/>
                <a:gd name="T80" fmla="*/ 135 w 1360"/>
                <a:gd name="T81" fmla="*/ 230 h 1596"/>
                <a:gd name="T82" fmla="*/ 151 w 1360"/>
                <a:gd name="T83" fmla="*/ 237 h 1596"/>
                <a:gd name="T84" fmla="*/ 158 w 1360"/>
                <a:gd name="T85" fmla="*/ 240 h 1596"/>
                <a:gd name="T86" fmla="*/ 197 w 1360"/>
                <a:gd name="T87" fmla="*/ 257 h 1596"/>
                <a:gd name="T88" fmla="*/ 412 w 1360"/>
                <a:gd name="T89" fmla="*/ 273 h 1596"/>
                <a:gd name="T90" fmla="*/ 461 w 1360"/>
                <a:gd name="T91" fmla="*/ 189 h 1596"/>
                <a:gd name="T92" fmla="*/ 460 w 1360"/>
                <a:gd name="T93" fmla="*/ 185 h 1596"/>
                <a:gd name="T94" fmla="*/ 460 w 1360"/>
                <a:gd name="T95" fmla="*/ 181 h 1596"/>
                <a:gd name="T96" fmla="*/ 457 w 1360"/>
                <a:gd name="T97" fmla="*/ 176 h 1596"/>
                <a:gd name="T98" fmla="*/ 455 w 1360"/>
                <a:gd name="T99" fmla="*/ 172 h 1596"/>
                <a:gd name="T100" fmla="*/ 451 w 1360"/>
                <a:gd name="T101" fmla="*/ 168 h 1596"/>
                <a:gd name="T102" fmla="*/ 444 w 1360"/>
                <a:gd name="T103" fmla="*/ 164 h 1596"/>
                <a:gd name="T104" fmla="*/ 423 w 1360"/>
                <a:gd name="T105" fmla="*/ 160 h 1596"/>
                <a:gd name="T106" fmla="*/ 281 w 1360"/>
                <a:gd name="T107" fmla="*/ 158 h 1596"/>
                <a:gd name="T108" fmla="*/ 347 w 1360"/>
                <a:gd name="T109" fmla="*/ 79 h 1596"/>
                <a:gd name="T110" fmla="*/ 420 w 1360"/>
                <a:gd name="T111" fmla="*/ 45 h 1596"/>
                <a:gd name="T112" fmla="*/ 548 w 1360"/>
                <a:gd name="T113" fmla="*/ 2 h 1596"/>
                <a:gd name="T114" fmla="*/ 584 w 1360"/>
                <a:gd name="T115" fmla="*/ 24 h 1596"/>
                <a:gd name="T116" fmla="*/ 905 w 1360"/>
                <a:gd name="T117" fmla="*/ 485 h 1596"/>
                <a:gd name="T118" fmla="*/ 918 w 1360"/>
                <a:gd name="T119" fmla="*/ 526 h 1596"/>
                <a:gd name="T120" fmla="*/ 1360 w 1360"/>
                <a:gd name="T121" fmla="*/ 1194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0" h="1596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55" name="Forma libre 32">
              <a:extLst>
                <a:ext uri="{FF2B5EF4-FFF2-40B4-BE49-F238E27FC236}">
                  <a16:creationId xmlns:a16="http://schemas.microsoft.com/office/drawing/2014/main" id="{6E743159-70CD-FCD9-A998-90A2300B8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066" y="1559272"/>
              <a:ext cx="2833086" cy="2015954"/>
            </a:xfrm>
            <a:custGeom>
              <a:avLst/>
              <a:gdLst>
                <a:gd name="T0" fmla="*/ 723 w 841"/>
                <a:gd name="T1" fmla="*/ 599 h 599"/>
                <a:gd name="T2" fmla="*/ 720 w 841"/>
                <a:gd name="T3" fmla="*/ 589 h 599"/>
                <a:gd name="T4" fmla="*/ 717 w 841"/>
                <a:gd name="T5" fmla="*/ 581 h 599"/>
                <a:gd name="T6" fmla="*/ 704 w 841"/>
                <a:gd name="T7" fmla="*/ 552 h 599"/>
                <a:gd name="T8" fmla="*/ 696 w 841"/>
                <a:gd name="T9" fmla="*/ 542 h 599"/>
                <a:gd name="T10" fmla="*/ 689 w 841"/>
                <a:gd name="T11" fmla="*/ 536 h 599"/>
                <a:gd name="T12" fmla="*/ 685 w 841"/>
                <a:gd name="T13" fmla="*/ 533 h 599"/>
                <a:gd name="T14" fmla="*/ 666 w 841"/>
                <a:gd name="T15" fmla="*/ 524 h 599"/>
                <a:gd name="T16" fmla="*/ 661 w 841"/>
                <a:gd name="T17" fmla="*/ 522 h 599"/>
                <a:gd name="T18" fmla="*/ 634 w 841"/>
                <a:gd name="T19" fmla="*/ 516 h 599"/>
                <a:gd name="T20" fmla="*/ 604 w 841"/>
                <a:gd name="T21" fmla="*/ 511 h 599"/>
                <a:gd name="T22" fmla="*/ 579 w 841"/>
                <a:gd name="T23" fmla="*/ 507 h 599"/>
                <a:gd name="T24" fmla="*/ 564 w 841"/>
                <a:gd name="T25" fmla="*/ 504 h 599"/>
                <a:gd name="T26" fmla="*/ 521 w 841"/>
                <a:gd name="T27" fmla="*/ 497 h 599"/>
                <a:gd name="T28" fmla="*/ 462 w 841"/>
                <a:gd name="T29" fmla="*/ 487 h 599"/>
                <a:gd name="T30" fmla="*/ 436 w 841"/>
                <a:gd name="T31" fmla="*/ 481 h 599"/>
                <a:gd name="T32" fmla="*/ 414 w 841"/>
                <a:gd name="T33" fmla="*/ 477 h 599"/>
                <a:gd name="T34" fmla="*/ 388 w 841"/>
                <a:gd name="T35" fmla="*/ 471 h 599"/>
                <a:gd name="T36" fmla="*/ 369 w 841"/>
                <a:gd name="T37" fmla="*/ 465 h 599"/>
                <a:gd name="T38" fmla="*/ 349 w 841"/>
                <a:gd name="T39" fmla="*/ 460 h 599"/>
                <a:gd name="T40" fmla="*/ 334 w 841"/>
                <a:gd name="T41" fmla="*/ 455 h 599"/>
                <a:gd name="T42" fmla="*/ 322 w 841"/>
                <a:gd name="T43" fmla="*/ 450 h 599"/>
                <a:gd name="T44" fmla="*/ 299 w 841"/>
                <a:gd name="T45" fmla="*/ 441 h 599"/>
                <a:gd name="T46" fmla="*/ 257 w 841"/>
                <a:gd name="T47" fmla="*/ 417 h 599"/>
                <a:gd name="T48" fmla="*/ 247 w 841"/>
                <a:gd name="T49" fmla="*/ 409 h 599"/>
                <a:gd name="T50" fmla="*/ 231 w 841"/>
                <a:gd name="T51" fmla="*/ 394 h 599"/>
                <a:gd name="T52" fmla="*/ 219 w 841"/>
                <a:gd name="T53" fmla="*/ 384 h 599"/>
                <a:gd name="T54" fmla="*/ 208 w 841"/>
                <a:gd name="T55" fmla="*/ 375 h 599"/>
                <a:gd name="T56" fmla="*/ 96 w 841"/>
                <a:gd name="T57" fmla="*/ 294 h 599"/>
                <a:gd name="T58" fmla="*/ 73 w 841"/>
                <a:gd name="T59" fmla="*/ 278 h 599"/>
                <a:gd name="T60" fmla="*/ 52 w 841"/>
                <a:gd name="T61" fmla="*/ 231 h 599"/>
                <a:gd name="T62" fmla="*/ 38 w 841"/>
                <a:gd name="T63" fmla="*/ 178 h 599"/>
                <a:gd name="T64" fmla="*/ 42 w 841"/>
                <a:gd name="T65" fmla="*/ 178 h 599"/>
                <a:gd name="T66" fmla="*/ 51 w 841"/>
                <a:gd name="T67" fmla="*/ 179 h 599"/>
                <a:gd name="T68" fmla="*/ 80 w 841"/>
                <a:gd name="T69" fmla="*/ 186 h 599"/>
                <a:gd name="T70" fmla="*/ 90 w 841"/>
                <a:gd name="T71" fmla="*/ 190 h 599"/>
                <a:gd name="T72" fmla="*/ 100 w 841"/>
                <a:gd name="T73" fmla="*/ 195 h 599"/>
                <a:gd name="T74" fmla="*/ 102 w 841"/>
                <a:gd name="T75" fmla="*/ 195 h 599"/>
                <a:gd name="T76" fmla="*/ 154 w 841"/>
                <a:gd name="T77" fmla="*/ 229 h 599"/>
                <a:gd name="T78" fmla="*/ 428 w 841"/>
                <a:gd name="T79" fmla="*/ 189 h 599"/>
                <a:gd name="T80" fmla="*/ 428 w 841"/>
                <a:gd name="T81" fmla="*/ 163 h 599"/>
                <a:gd name="T82" fmla="*/ 428 w 841"/>
                <a:gd name="T83" fmla="*/ 152 h 599"/>
                <a:gd name="T84" fmla="*/ 427 w 841"/>
                <a:gd name="T85" fmla="*/ 148 h 599"/>
                <a:gd name="T86" fmla="*/ 426 w 841"/>
                <a:gd name="T87" fmla="*/ 145 h 599"/>
                <a:gd name="T88" fmla="*/ 423 w 841"/>
                <a:gd name="T89" fmla="*/ 139 h 599"/>
                <a:gd name="T90" fmla="*/ 420 w 841"/>
                <a:gd name="T91" fmla="*/ 135 h 599"/>
                <a:gd name="T92" fmla="*/ 417 w 841"/>
                <a:gd name="T93" fmla="*/ 132 h 599"/>
                <a:gd name="T94" fmla="*/ 408 w 841"/>
                <a:gd name="T95" fmla="*/ 127 h 599"/>
                <a:gd name="T96" fmla="*/ 220 w 841"/>
                <a:gd name="T97" fmla="*/ 155 h 599"/>
                <a:gd name="T98" fmla="*/ 270 w 841"/>
                <a:gd name="T99" fmla="*/ 97 h 599"/>
                <a:gd name="T100" fmla="*/ 594 w 841"/>
                <a:gd name="T101" fmla="*/ 148 h 599"/>
                <a:gd name="T102" fmla="*/ 832 w 841"/>
                <a:gd name="T103" fmla="*/ 544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1" h="599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56" name="Forma libre 33">
              <a:extLst>
                <a:ext uri="{FF2B5EF4-FFF2-40B4-BE49-F238E27FC236}">
                  <a16:creationId xmlns:a16="http://schemas.microsoft.com/office/drawing/2014/main" id="{B95316C7-D1C8-54FC-6A9F-7005F113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197122"/>
              <a:ext cx="964074" cy="677360"/>
            </a:xfrm>
            <a:custGeom>
              <a:avLst/>
              <a:gdLst>
                <a:gd name="T0" fmla="*/ 462 w 538"/>
                <a:gd name="T1" fmla="*/ 0 h 378"/>
                <a:gd name="T2" fmla="*/ 0 w 538"/>
                <a:gd name="T3" fmla="*/ 245 h 378"/>
                <a:gd name="T4" fmla="*/ 0 w 538"/>
                <a:gd name="T5" fmla="*/ 378 h 378"/>
                <a:gd name="T6" fmla="*/ 538 w 538"/>
                <a:gd name="T7" fmla="*/ 100 h 378"/>
                <a:gd name="T8" fmla="*/ 462 w 538"/>
                <a:gd name="T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378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57" name="Forma libre 34">
              <a:extLst>
                <a:ext uri="{FF2B5EF4-FFF2-40B4-BE49-F238E27FC236}">
                  <a16:creationId xmlns:a16="http://schemas.microsoft.com/office/drawing/2014/main" id="{F5B8365C-1597-3CC6-9CBA-CF22884E3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376318"/>
              <a:ext cx="2331338" cy="3436976"/>
            </a:xfrm>
            <a:custGeom>
              <a:avLst/>
              <a:gdLst>
                <a:gd name="T0" fmla="*/ 692 w 692"/>
                <a:gd name="T1" fmla="*/ 543 h 1021"/>
                <a:gd name="T2" fmla="*/ 692 w 692"/>
                <a:gd name="T3" fmla="*/ 1021 h 1021"/>
                <a:gd name="T4" fmla="*/ 529 w 692"/>
                <a:gd name="T5" fmla="*/ 922 h 1021"/>
                <a:gd name="T6" fmla="*/ 267 w 692"/>
                <a:gd name="T7" fmla="*/ 862 h 1021"/>
                <a:gd name="T8" fmla="*/ 222 w 692"/>
                <a:gd name="T9" fmla="*/ 855 h 1021"/>
                <a:gd name="T10" fmla="*/ 85 w 692"/>
                <a:gd name="T11" fmla="*/ 506 h 1021"/>
                <a:gd name="T12" fmla="*/ 0 w 692"/>
                <a:gd name="T13" fmla="*/ 148 h 1021"/>
                <a:gd name="T14" fmla="*/ 95 w 692"/>
                <a:gd name="T15" fmla="*/ 99 h 1021"/>
                <a:gd name="T16" fmla="*/ 183 w 692"/>
                <a:gd name="T17" fmla="*/ 54 h 1021"/>
                <a:gd name="T18" fmla="*/ 263 w 692"/>
                <a:gd name="T19" fmla="*/ 13 h 1021"/>
                <a:gd name="T20" fmla="*/ 286 w 692"/>
                <a:gd name="T21" fmla="*/ 0 h 1021"/>
                <a:gd name="T22" fmla="*/ 286 w 692"/>
                <a:gd name="T23" fmla="*/ 0 h 1021"/>
                <a:gd name="T24" fmla="*/ 286 w 692"/>
                <a:gd name="T25" fmla="*/ 0 h 1021"/>
                <a:gd name="T26" fmla="*/ 292 w 692"/>
                <a:gd name="T27" fmla="*/ 7 h 1021"/>
                <a:gd name="T28" fmla="*/ 692 w 692"/>
                <a:gd name="T29" fmla="*/ 543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2" h="1021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>
              <a:gsLst>
                <a:gs pos="0">
                  <a:srgbClr val="0A2DDB"/>
                </a:gs>
                <a:gs pos="83000">
                  <a:srgbClr val="3E04A9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58" name="Forma libre 35">
              <a:extLst>
                <a:ext uri="{FF2B5EF4-FFF2-40B4-BE49-F238E27FC236}">
                  <a16:creationId xmlns:a16="http://schemas.microsoft.com/office/drawing/2014/main" id="{A4006682-D59E-BE84-0C9C-5ED9F53CA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557306"/>
              <a:ext cx="1782999" cy="2922684"/>
            </a:xfrm>
            <a:custGeom>
              <a:avLst/>
              <a:gdLst>
                <a:gd name="T0" fmla="*/ 529 w 529"/>
                <a:gd name="T1" fmla="*/ 868 h 868"/>
                <a:gd name="T2" fmla="*/ 267 w 529"/>
                <a:gd name="T3" fmla="*/ 808 h 868"/>
                <a:gd name="T4" fmla="*/ 222 w 529"/>
                <a:gd name="T5" fmla="*/ 801 h 868"/>
                <a:gd name="T6" fmla="*/ 85 w 529"/>
                <a:gd name="T7" fmla="*/ 452 h 868"/>
                <a:gd name="T8" fmla="*/ 0 w 529"/>
                <a:gd name="T9" fmla="*/ 94 h 868"/>
                <a:gd name="T10" fmla="*/ 95 w 529"/>
                <a:gd name="T11" fmla="*/ 45 h 868"/>
                <a:gd name="T12" fmla="*/ 183 w 529"/>
                <a:gd name="T13" fmla="*/ 0 h 868"/>
                <a:gd name="T14" fmla="*/ 194 w 529"/>
                <a:gd name="T15" fmla="*/ 1 h 868"/>
                <a:gd name="T16" fmla="*/ 315 w 529"/>
                <a:gd name="T17" fmla="*/ 378 h 868"/>
                <a:gd name="T18" fmla="*/ 315 w 529"/>
                <a:gd name="T19" fmla="*/ 421 h 868"/>
                <a:gd name="T20" fmla="*/ 508 w 529"/>
                <a:gd name="T21" fmla="*/ 855 h 868"/>
                <a:gd name="T22" fmla="*/ 529 w 529"/>
                <a:gd name="T23" fmla="*/ 86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9" h="868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>
              <a:gsLst>
                <a:gs pos="100000">
                  <a:srgbClr val="5936E0"/>
                </a:gs>
                <a:gs pos="44000">
                  <a:srgbClr val="371DBD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67" name="Forma libre: Forma 66">
              <a:extLst>
                <a:ext uri="{FF2B5EF4-FFF2-40B4-BE49-F238E27FC236}">
                  <a16:creationId xmlns:a16="http://schemas.microsoft.com/office/drawing/2014/main" id="{84D575D0-5736-94C0-9454-BB38EF4401B2}"/>
                </a:ext>
              </a:extLst>
            </p:cNvPr>
            <p:cNvSpPr/>
            <p:nvPr/>
          </p:nvSpPr>
          <p:spPr>
            <a:xfrm rot="20923453">
              <a:off x="6655548" y="-439156"/>
              <a:ext cx="5488008" cy="1037277"/>
            </a:xfrm>
            <a:custGeom>
              <a:avLst/>
              <a:gdLst>
                <a:gd name="connsiteX0" fmla="*/ 584535 w 5488008"/>
                <a:gd name="connsiteY0" fmla="*/ 0 h 1037277"/>
                <a:gd name="connsiteX1" fmla="*/ 5488008 w 5488008"/>
                <a:gd name="connsiteY1" fmla="*/ 977656 h 1037277"/>
                <a:gd name="connsiteX2" fmla="*/ 5476121 w 5488008"/>
                <a:gd name="connsiteY2" fmla="*/ 1037276 h 1037277"/>
                <a:gd name="connsiteX3" fmla="*/ 0 w 5488008"/>
                <a:gd name="connsiteY3" fmla="*/ 1037277 h 1037277"/>
                <a:gd name="connsiteX4" fmla="*/ 35107 w 5488008"/>
                <a:gd name="connsiteY4" fmla="*/ 912868 h 1037277"/>
                <a:gd name="connsiteX5" fmla="*/ 584535 w 5488008"/>
                <a:gd name="connsiteY5" fmla="*/ 0 h 103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8008" h="1037277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83000">
                  <a:srgbClr val="6672E4"/>
                </a:gs>
              </a:gsLst>
              <a:lin ang="24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ítulo 14" hidden="1">
            <a:extLst>
              <a:ext uri="{FF2B5EF4-FFF2-40B4-BE49-F238E27FC236}">
                <a16:creationId xmlns:a16="http://schemas.microsoft.com/office/drawing/2014/main" id="{7D13925E-1839-A5BF-CEAA-3B0DA7DDD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recursos humanos 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7468D77-9647-DF61-1374-82D91A8809B1}"/>
              </a:ext>
            </a:extLst>
          </p:cNvPr>
          <p:cNvSpPr txBox="1"/>
          <p:nvPr/>
        </p:nvSpPr>
        <p:spPr>
          <a:xfrm>
            <a:off x="480057" y="1779895"/>
            <a:ext cx="4424608" cy="297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s-E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Modelos de IA convencionales y Agentes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s-ES" sz="1600" i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Model</a:t>
            </a:r>
            <a:r>
              <a:rPr lang="es-E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s-ES" sz="1600" i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Context</a:t>
            </a:r>
            <a:r>
              <a:rPr lang="es-E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s-ES" sz="1600" i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Protocol</a:t>
            </a:r>
            <a:endParaRPr lang="es-E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s-E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Contextos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s-E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Reglas y </a:t>
            </a:r>
            <a:r>
              <a:rPr lang="es-ES" sz="1600" i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Workflows</a:t>
            </a:r>
            <a:endParaRPr lang="es-E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s-E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Comparativa entre modelos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s-E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Ejemplos de uso</a:t>
            </a:r>
          </a:p>
        </p:txBody>
      </p:sp>
    </p:spTree>
    <p:extLst>
      <p:ext uri="{BB962C8B-B14F-4D97-AF65-F5344CB8AC3E}">
        <p14:creationId xmlns:p14="http://schemas.microsoft.com/office/powerpoint/2010/main" val="178939659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e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Definamos…</a:t>
            </a:r>
            <a:endParaRPr sz="3600" b="1" dirty="0">
              <a:solidFill>
                <a:srgbClr val="002060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66" name="Google Shape;366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spcFirstLastPara="1" vert="horz" lIns="121900" tIns="121900" rIns="121900" bIns="121900" rtlCol="0" anchor="b" anchorCtr="0">
            <a:normAutofit/>
          </a:bodyPr>
          <a:lstStyle/>
          <a:p>
            <a:pPr marL="0" indent="0">
              <a:spcAft>
                <a:spcPts val="1600"/>
              </a:spcAft>
            </a:pPr>
            <a:r>
              <a:rPr lang="es" sz="1700" dirty="0">
                <a:solidFill>
                  <a:srgbClr val="7030A0"/>
                </a:solidFill>
              </a:rPr>
              <a:t>Modelo de IA generativa</a:t>
            </a:r>
            <a:endParaRPr sz="1700" dirty="0">
              <a:solidFill>
                <a:srgbClr val="7030A0"/>
              </a:solidFill>
            </a:endParaRPr>
          </a:p>
        </p:txBody>
      </p:sp>
      <p:pic>
        <p:nvPicPr>
          <p:cNvPr id="367" name="Google Shape;367;p6"/>
          <p:cNvPicPr preferRelativeResize="0"/>
          <p:nvPr/>
        </p:nvPicPr>
        <p:blipFill rotWithShape="1">
          <a:blip r:embed="rId3"/>
          <a:srcRect t="17254" r="-4" b="11306"/>
          <a:stretch>
            <a:fillRect/>
          </a:stretch>
        </p:blipFill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"/>
          <p:cNvSpPr txBox="1"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spcFirstLastPara="1" vert="horz" lIns="121900" tIns="121900" rIns="121900" bIns="121900" rtlCol="0" anchor="ctr" anchorCtr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AR" sz="1800" dirty="0"/>
              <a:t>Un modelo de IA generativa es un programa entrenado con grandes volúmenes de datos para detectar patrones, hacer predicciones, clasificar información, generar contenido o realizar otras tareas cognitivas específicas. </a:t>
            </a:r>
          </a:p>
          <a:p>
            <a:pPr marL="0" indent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-AR" sz="1800" dirty="0"/>
              <a:t>Es el resultado final de un proceso de entrenamiento de Machine </a:t>
            </a:r>
            <a:r>
              <a:rPr lang="es-AR" sz="1800" dirty="0" err="1"/>
              <a:t>Learning</a:t>
            </a:r>
            <a:r>
              <a:rPr lang="es-AR" sz="1800" dirty="0"/>
              <a:t> (ML) o Deep </a:t>
            </a:r>
            <a:r>
              <a:rPr lang="es-AR" sz="1800" dirty="0" err="1"/>
              <a:t>Learning</a:t>
            </a:r>
            <a:r>
              <a:rPr lang="es-AR" sz="1800" dirty="0"/>
              <a:t> (DL).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3DDF1-3C8C-9F6C-F184-D2FAC6FA3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B0D786-4377-344F-2A79-91805881A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noFill/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4000"/>
              </a:lnSpc>
            </a:pPr>
            <a:r>
              <a:rPr lang="es-E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Algunos modelos de IA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EE805ED-8046-59F5-5CCF-A97FA6938E4E}"/>
              </a:ext>
            </a:extLst>
          </p:cNvPr>
          <p:cNvGrpSpPr/>
          <p:nvPr/>
        </p:nvGrpSpPr>
        <p:grpSpPr>
          <a:xfrm>
            <a:off x="2699641" y="1690688"/>
            <a:ext cx="6792718" cy="4121545"/>
            <a:chOff x="1696122" y="1390873"/>
            <a:chExt cx="6792718" cy="4121545"/>
          </a:xfrm>
        </p:grpSpPr>
        <p:pic>
          <p:nvPicPr>
            <p:cNvPr id="2050" name="Picture 2" descr="ChatGPT logo PNG black transparent image download, size: 1280x800px">
              <a:extLst>
                <a:ext uri="{FF2B5EF4-FFF2-40B4-BE49-F238E27FC236}">
                  <a16:creationId xmlns:a16="http://schemas.microsoft.com/office/drawing/2014/main" id="{98FF4A8F-9960-6711-8361-16065A651A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6122" y="1390873"/>
              <a:ext cx="2413299" cy="1508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EC2115B-26DA-D991-5066-ACF545DECC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301" y="3055489"/>
              <a:ext cx="1792941" cy="663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🔥 Logo deepseek ai PNG HD vector (EPS)">
              <a:extLst>
                <a:ext uri="{FF2B5EF4-FFF2-40B4-BE49-F238E27FC236}">
                  <a16:creationId xmlns:a16="http://schemas.microsoft.com/office/drawing/2014/main" id="{E0B5B23E-CB06-0498-9446-984803C590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3567" y="1690344"/>
              <a:ext cx="1162395" cy="90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Free Claude logo PNG and vector files (svg, ai) - Brandlogos.net">
              <a:extLst>
                <a:ext uri="{FF2B5EF4-FFF2-40B4-BE49-F238E27FC236}">
                  <a16:creationId xmlns:a16="http://schemas.microsoft.com/office/drawing/2014/main" id="{86A3D4B9-C7EE-5FC5-617C-3E961EA198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689" y="3072996"/>
              <a:ext cx="2908151" cy="628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xAI adds Vision and Voice to Grok AI chatbot">
              <a:extLst>
                <a:ext uri="{FF2B5EF4-FFF2-40B4-BE49-F238E27FC236}">
                  <a16:creationId xmlns:a16="http://schemas.microsoft.com/office/drawing/2014/main" id="{1A6E0F70-3309-0AFD-AA92-C1534C7D5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7487" y="4273782"/>
              <a:ext cx="2251934" cy="1219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B61176CC-BF14-9477-D51E-A2A465172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01052" y="4254943"/>
              <a:ext cx="2867425" cy="1257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49651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"/>
          <p:cNvSpPr txBox="1">
            <a:spLocks noGrp="1"/>
          </p:cNvSpPr>
          <p:nvPr>
            <p:ph type="body" idx="1"/>
          </p:nvPr>
        </p:nvSpPr>
        <p:spPr>
          <a:xfrm>
            <a:off x="839788" y="1084263"/>
            <a:ext cx="5157787" cy="823912"/>
          </a:xfrm>
        </p:spPr>
        <p:txBody>
          <a:bodyPr spcFirstLastPara="1" vert="horz" lIns="121900" tIns="121900" rIns="121900" bIns="121900" rtlCol="0" anchor="b" anchorCtr="0">
            <a:normAutofit/>
          </a:bodyPr>
          <a:lstStyle/>
          <a:p>
            <a:pPr marL="0" indent="0">
              <a:spcAft>
                <a:spcPts val="1600"/>
              </a:spcAft>
            </a:pPr>
            <a:r>
              <a:rPr lang="es-ES" sz="1700" dirty="0">
                <a:solidFill>
                  <a:srgbClr val="7030A0"/>
                </a:solidFill>
              </a:rPr>
              <a:t>Agente</a:t>
            </a:r>
          </a:p>
        </p:txBody>
      </p:sp>
      <p:sp>
        <p:nvSpPr>
          <p:cNvPr id="372" name="Google Shape;372;p7"/>
          <p:cNvSpPr txBox="1">
            <a:spLocks noGrp="1"/>
          </p:cNvSpPr>
          <p:nvPr>
            <p:ph sz="half" idx="2"/>
          </p:nvPr>
        </p:nvSpPr>
        <p:spPr>
          <a:xfrm>
            <a:off x="839788" y="1908175"/>
            <a:ext cx="5157787" cy="3684588"/>
          </a:xfrm>
        </p:spPr>
        <p:txBody>
          <a:bodyPr spcFirstLastPara="1" vert="horz" lIns="121900" tIns="121900" rIns="121900" bIns="121900" rtlCol="0" anchor="ctr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sz="1800" dirty="0"/>
              <a:t>Los agentes son programas de software o sistemas inteligentes </a:t>
            </a:r>
            <a:r>
              <a:rPr lang="es-ES" sz="1800" b="1" dirty="0"/>
              <a:t>diseñados para actuar de forma autónoma o semiautónoma en un entorno</a:t>
            </a:r>
            <a:r>
              <a:rPr lang="es-ES" sz="1800" dirty="0"/>
              <a:t>, percibiendo información de este y tomando decisiones para alcanzar objetivos predefinidos. </a:t>
            </a:r>
          </a:p>
          <a:p>
            <a:pPr marL="0" indent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-ES" sz="1800" dirty="0"/>
              <a:t>Son una pieza clave en la construcción de sistemas de IA más complejos y adaptables.</a:t>
            </a:r>
          </a:p>
        </p:txBody>
      </p:sp>
      <p:pic>
        <p:nvPicPr>
          <p:cNvPr id="375" name="Google Shape;375;p7"/>
          <p:cNvPicPr preferRelativeResize="0"/>
          <p:nvPr/>
        </p:nvPicPr>
        <p:blipFill rotWithShape="1">
          <a:blip r:embed="rId3"/>
          <a:srcRect t="10764" b="18149"/>
          <a:stretch>
            <a:fillRect/>
          </a:stretch>
        </p:blipFill>
        <p:spPr>
          <a:xfrm>
            <a:off x="6172200" y="1908175"/>
            <a:ext cx="5183188" cy="3684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F1E30F-028F-740E-F722-19C8E7D7E56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4000"/>
              </a:lnSpc>
            </a:pPr>
            <a:r>
              <a:rPr lang="es-E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Algunos agentes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FADDE930-3C5D-559F-BBD5-BE97F7CCAAA7}"/>
              </a:ext>
            </a:extLst>
          </p:cNvPr>
          <p:cNvGrpSpPr/>
          <p:nvPr/>
        </p:nvGrpSpPr>
        <p:grpSpPr>
          <a:xfrm>
            <a:off x="2325771" y="1690688"/>
            <a:ext cx="7540458" cy="4336361"/>
            <a:chOff x="2235106" y="1950139"/>
            <a:chExt cx="7540458" cy="4336361"/>
          </a:xfrm>
        </p:grpSpPr>
        <p:pic>
          <p:nvPicPr>
            <p:cNvPr id="1026" name="Picture 2" descr="Cursor owner buys AI coding assistant Supermaven - Indie Hackers">
              <a:extLst>
                <a:ext uri="{FF2B5EF4-FFF2-40B4-BE49-F238E27FC236}">
                  <a16:creationId xmlns:a16="http://schemas.microsoft.com/office/drawing/2014/main" id="{32CCCB73-81C1-4277-2164-ED852CA7F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5106" y="1950139"/>
              <a:ext cx="2164772" cy="1218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 tried Windsurf Editor (a VS code fork by Codeium) the last few days and  it's completely blown me away: | Usman Ashraf">
              <a:extLst>
                <a:ext uri="{FF2B5EF4-FFF2-40B4-BE49-F238E27FC236}">
                  <a16:creationId xmlns:a16="http://schemas.microsoft.com/office/drawing/2014/main" id="{ECDC87FD-66F6-398E-AC76-980DC831A6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5814" y="2318362"/>
              <a:ext cx="1801907" cy="482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FACBD0D7-1C1B-D36E-E056-389BAB7A1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73657" y="2218329"/>
              <a:ext cx="1801907" cy="682077"/>
            </a:xfrm>
            <a:prstGeom prst="rect">
              <a:avLst/>
            </a:prstGeom>
          </p:spPr>
        </p:pic>
        <p:pic>
          <p:nvPicPr>
            <p:cNvPr id="1036" name="Picture 12" descr="figma-vector-logo | HOW Design Live">
              <a:extLst>
                <a:ext uri="{FF2B5EF4-FFF2-40B4-BE49-F238E27FC236}">
                  <a16:creationId xmlns:a16="http://schemas.microsoft.com/office/drawing/2014/main" id="{804128DB-B62F-3EB2-49BC-7BB06375B0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2109" y="3319614"/>
              <a:ext cx="1696347" cy="942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869163FB-0070-7856-7297-28DC7B456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90817" y="3400773"/>
              <a:ext cx="1279468" cy="780097"/>
            </a:xfrm>
            <a:prstGeom prst="rect">
              <a:avLst/>
            </a:prstGeom>
          </p:spPr>
        </p:pic>
        <p:pic>
          <p:nvPicPr>
            <p:cNvPr id="1042" name="Picture 18" descr="Que es Windows Copilot y cómo nos ayudará a ser más productivos » CIS  Informàtica">
              <a:extLst>
                <a:ext uri="{FF2B5EF4-FFF2-40B4-BE49-F238E27FC236}">
                  <a16:creationId xmlns:a16="http://schemas.microsoft.com/office/drawing/2014/main" id="{FFD06C72-2CF8-C73C-AE76-D718556F6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841" y="5025677"/>
              <a:ext cx="1772883" cy="955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Google Suite - MoMA Telecomunicaciones">
              <a:extLst>
                <a:ext uri="{FF2B5EF4-FFF2-40B4-BE49-F238E27FC236}">
                  <a16:creationId xmlns:a16="http://schemas.microsoft.com/office/drawing/2014/main" id="{595E41B2-8B73-D89D-08B9-8E9B2DB979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711" y="4720820"/>
              <a:ext cx="1565680" cy="1565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89815039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9"/>
          <p:cNvSpPr txBox="1">
            <a:spLocks noGrp="1"/>
          </p:cNvSpPr>
          <p:nvPr>
            <p:ph type="title"/>
          </p:nvPr>
        </p:nvSpPr>
        <p:spPr>
          <a:xfrm>
            <a:off x="838200" y="498690"/>
            <a:ext cx="10515600" cy="66140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>
              <a:lnSpc>
                <a:spcPts val="4000"/>
              </a:lnSpc>
            </a:pPr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Model </a:t>
            </a:r>
            <a:r>
              <a:rPr lang="pt-BR" sz="3600" b="1" dirty="0" err="1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Context</a:t>
            </a:r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pt-BR" sz="3600" b="1" dirty="0" err="1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Protocol</a:t>
            </a:r>
            <a:endParaRPr lang="pt-BR" sz="3600" b="1" dirty="0">
              <a:solidFill>
                <a:srgbClr val="002060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88" name="Google Shape;388;p9"/>
          <p:cNvSpPr txBox="1">
            <a:spLocks noGrp="1"/>
          </p:cNvSpPr>
          <p:nvPr>
            <p:ph idx="1"/>
          </p:nvPr>
        </p:nvSpPr>
        <p:spPr>
          <a:xfrm>
            <a:off x="838200" y="1472882"/>
            <a:ext cx="10515600" cy="13936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s-ES" sz="2200" dirty="0"/>
              <a:t>Es un estándar abierto y de código abierto para resolver un desafío fundamental en la integración de modelos de IA, especialmente los grandes modelos de lenguaje (</a:t>
            </a:r>
            <a:r>
              <a:rPr lang="es-ES" sz="2200" dirty="0" err="1"/>
              <a:t>LLMs</a:t>
            </a:r>
            <a:r>
              <a:rPr lang="es-ES" sz="2200" dirty="0"/>
              <a:t>), con sistemas externos: La integración</a:t>
            </a:r>
          </a:p>
        </p:txBody>
      </p:sp>
      <p:pic>
        <p:nvPicPr>
          <p:cNvPr id="389" name="Google Shape;38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51308" y="6412517"/>
            <a:ext cx="404600" cy="4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9"/>
          <p:cNvSpPr txBox="1"/>
          <p:nvPr/>
        </p:nvSpPr>
        <p:spPr>
          <a:xfrm>
            <a:off x="8337573" y="6407217"/>
            <a:ext cx="3322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>
              <a:buClr>
                <a:srgbClr val="000000"/>
              </a:buClr>
              <a:buSzPts val="1100"/>
            </a:pPr>
            <a:r>
              <a:rPr lang="es" sz="1467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Git oficial</a:t>
            </a:r>
            <a:endParaRPr sz="1467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33F0A64-BB62-5984-FEF6-C44B05CF308D}"/>
              </a:ext>
            </a:extLst>
          </p:cNvPr>
          <p:cNvSpPr txBox="1"/>
          <p:nvPr/>
        </p:nvSpPr>
        <p:spPr>
          <a:xfrm>
            <a:off x="838200" y="1202304"/>
            <a:ext cx="7423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(Protocolo de Contexto </a:t>
            </a:r>
            <a:r>
              <a:rPr lang="pt-BR" sz="12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</a:t>
            </a:r>
            <a:r>
              <a:rPr lang="pt-BR" sz="1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Modelo)</a:t>
            </a:r>
            <a:endParaRPr lang="es-ES" sz="1200" dirty="0"/>
          </a:p>
        </p:txBody>
      </p:sp>
      <p:pic>
        <p:nvPicPr>
          <p:cNvPr id="2050" name="Picture 2" descr="List: Model Context Protocol (MCP) | Curated by Chandrashekhar Marella |  Medium">
            <a:extLst>
              <a:ext uri="{FF2B5EF4-FFF2-40B4-BE49-F238E27FC236}">
                <a16:creationId xmlns:a16="http://schemas.microsoft.com/office/drawing/2014/main" id="{BE67477D-E156-A10F-E6C6-EC951CE97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79276"/>
            <a:ext cx="4550200" cy="304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17CAFAA-3E13-5FA3-ACD7-87869987A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168" y="2885743"/>
            <a:ext cx="1322810" cy="1322810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737E56CA-2DA8-1B82-40C6-D76655EFE3CD}"/>
              </a:ext>
            </a:extLst>
          </p:cNvPr>
          <p:cNvGrpSpPr/>
          <p:nvPr/>
        </p:nvGrpSpPr>
        <p:grpSpPr>
          <a:xfrm>
            <a:off x="7711915" y="4266672"/>
            <a:ext cx="1251316" cy="1274979"/>
            <a:chOff x="7710635" y="4266672"/>
            <a:chExt cx="1251316" cy="1274979"/>
          </a:xfrm>
        </p:grpSpPr>
        <p:sp>
          <p:nvSpPr>
            <p:cNvPr id="9" name="Flecha: hacia abajo 8">
              <a:extLst>
                <a:ext uri="{FF2B5EF4-FFF2-40B4-BE49-F238E27FC236}">
                  <a16:creationId xmlns:a16="http://schemas.microsoft.com/office/drawing/2014/main" id="{53ACE2A9-E1B1-DE56-CBF4-C0E04661D7FD}"/>
                </a:ext>
              </a:extLst>
            </p:cNvPr>
            <p:cNvSpPr/>
            <p:nvPr/>
          </p:nvSpPr>
          <p:spPr>
            <a:xfrm rot="20537847">
              <a:off x="8685499" y="4344939"/>
              <a:ext cx="276452" cy="1196712"/>
            </a:xfrm>
            <a:prstGeom prst="downArrow">
              <a:avLst>
                <a:gd name="adj1" fmla="val 100000"/>
                <a:gd name="adj2" fmla="val 50000"/>
              </a:avLst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" name="Flecha: hacia abajo 9">
              <a:extLst>
                <a:ext uri="{FF2B5EF4-FFF2-40B4-BE49-F238E27FC236}">
                  <a16:creationId xmlns:a16="http://schemas.microsoft.com/office/drawing/2014/main" id="{95A807A2-7457-5943-2FCD-83D5C0424606}"/>
                </a:ext>
              </a:extLst>
            </p:cNvPr>
            <p:cNvSpPr/>
            <p:nvPr/>
          </p:nvSpPr>
          <p:spPr>
            <a:xfrm rot="11741826">
              <a:off x="7710635" y="4266672"/>
              <a:ext cx="276452" cy="1196712"/>
            </a:xfrm>
            <a:prstGeom prst="downArrow">
              <a:avLst>
                <a:gd name="adj1" fmla="val 100000"/>
                <a:gd name="adj2" fmla="val 50000"/>
              </a:avLst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082A264-AA42-4C96-C5BE-5CC2025B662E}"/>
              </a:ext>
            </a:extLst>
          </p:cNvPr>
          <p:cNvSpPr/>
          <p:nvPr/>
        </p:nvSpPr>
        <p:spPr>
          <a:xfrm>
            <a:off x="7543720" y="4739210"/>
            <a:ext cx="150233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MCP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CE98BFA-2C26-35BA-3F1C-3BA1D5760E0F}"/>
              </a:ext>
            </a:extLst>
          </p:cNvPr>
          <p:cNvSpPr txBox="1"/>
          <p:nvPr/>
        </p:nvSpPr>
        <p:spPr>
          <a:xfrm rot="4209282">
            <a:off x="8403146" y="4598964"/>
            <a:ext cx="1308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i="1" dirty="0"/>
              <a:t>Puede usar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54449-7B81-13C1-DA65-8B9D12C4BB0A}"/>
              </a:ext>
            </a:extLst>
          </p:cNvPr>
          <p:cNvSpPr txBox="1"/>
          <p:nvPr/>
        </p:nvSpPr>
        <p:spPr>
          <a:xfrm rot="17078500">
            <a:off x="6943863" y="4672362"/>
            <a:ext cx="1308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i="1" dirty="0"/>
              <a:t>Implementa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E3C163B-9A06-A986-86C5-E74B36EF58C1}"/>
              </a:ext>
            </a:extLst>
          </p:cNvPr>
          <p:cNvGrpSpPr/>
          <p:nvPr/>
        </p:nvGrpSpPr>
        <p:grpSpPr>
          <a:xfrm>
            <a:off x="5818016" y="5256559"/>
            <a:ext cx="5039114" cy="1472882"/>
            <a:chOff x="6097435" y="5385118"/>
            <a:chExt cx="5039114" cy="1472882"/>
          </a:xfrm>
        </p:grpSpPr>
        <p:pic>
          <p:nvPicPr>
            <p:cNvPr id="2066" name="Picture 18" descr="Mercado Libre - YouTube">
              <a:extLst>
                <a:ext uri="{FF2B5EF4-FFF2-40B4-BE49-F238E27FC236}">
                  <a16:creationId xmlns:a16="http://schemas.microsoft.com/office/drawing/2014/main" id="{1990AA44-6BE1-E8B5-C74F-DD05861171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0433" y="5750855"/>
              <a:ext cx="816116" cy="816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Icono a color de Logo de Google en PNG, SVG">
              <a:extLst>
                <a:ext uri="{FF2B5EF4-FFF2-40B4-BE49-F238E27FC236}">
                  <a16:creationId xmlns:a16="http://schemas.microsoft.com/office/drawing/2014/main" id="{1E1710ED-093B-7DAC-6A75-D9446A0B4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6895" y="5725576"/>
              <a:ext cx="791966" cy="791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Facultad de Ciencias Económicas - ecobook-ecoapps">
              <a:extLst>
                <a:ext uri="{FF2B5EF4-FFF2-40B4-BE49-F238E27FC236}">
                  <a16:creationId xmlns:a16="http://schemas.microsoft.com/office/drawing/2014/main" id="{98B633B4-06F7-E4EF-F4AF-5C3283FE64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3172" y="5385118"/>
              <a:ext cx="1472882" cy="1472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Visual Studio Code - Wikipedia">
              <a:extLst>
                <a:ext uri="{FF2B5EF4-FFF2-40B4-BE49-F238E27FC236}">
                  <a16:creationId xmlns:a16="http://schemas.microsoft.com/office/drawing/2014/main" id="{C1FC38CC-EF94-5AEA-B352-817C5FE12D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6284" y="5725576"/>
              <a:ext cx="791967" cy="791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Buy Facebook Followers - European followers, 1000">
              <a:extLst>
                <a:ext uri="{FF2B5EF4-FFF2-40B4-BE49-F238E27FC236}">
                  <a16:creationId xmlns:a16="http://schemas.microsoft.com/office/drawing/2014/main" id="{592D0313-8381-D5F7-98B1-22283B6C8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7435" y="5512548"/>
              <a:ext cx="1500800" cy="1232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X Logo PNGs for Free Download">
              <a:extLst>
                <a:ext uri="{FF2B5EF4-FFF2-40B4-BE49-F238E27FC236}">
                  <a16:creationId xmlns:a16="http://schemas.microsoft.com/office/drawing/2014/main" id="{560D5947-B03D-D187-0D4A-AF7448F39F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9168" y="5627602"/>
              <a:ext cx="1062623" cy="106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3067235_TF33668227_Win32" id="{14A94CAE-8CC0-4683-A7F7-ACDAEB868ACB}" vid="{DF800EFE-3282-4086-AF44-3E08F0D97EE5}"/>
    </a:ext>
  </a:extLst>
</a:theme>
</file>

<file path=ppt/theme/theme2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40622C-5D03-4258-98D9-CB4F18C7FA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AA17EA8-7A9B-4350-B9C2-AA100F76C2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516AB37-D7B9-4507-B21E-5D459905C6C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2682</TotalTime>
  <Words>718</Words>
  <Application>Microsoft Office PowerPoint</Application>
  <PresentationFormat>Panorámica</PresentationFormat>
  <Paragraphs>104</Paragraphs>
  <Slides>17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Proxima Nova</vt:lpstr>
      <vt:lpstr>Roboto</vt:lpstr>
      <vt:lpstr>Segoe UI</vt:lpstr>
      <vt:lpstr>Wingdings</vt:lpstr>
      <vt:lpstr>Tema de Office</vt:lpstr>
      <vt:lpstr>Diapositiva de recursos humanos 1</vt:lpstr>
      <vt:lpstr>Presentación de PowerPoint</vt:lpstr>
      <vt:lpstr>Diapositiva de recursos humanos 6</vt:lpstr>
      <vt:lpstr>Diapositiva de recursos humanos 2</vt:lpstr>
      <vt:lpstr>Definamos…</vt:lpstr>
      <vt:lpstr>Algunos modelos de IA</vt:lpstr>
      <vt:lpstr>Presentación de PowerPoint</vt:lpstr>
      <vt:lpstr>Algunos agentes</vt:lpstr>
      <vt:lpstr>Model Context Protocol</vt:lpstr>
      <vt:lpstr>Presentación de PowerPoint</vt:lpstr>
      <vt:lpstr>Contextos de la IA</vt:lpstr>
      <vt:lpstr>Diapositiva de recursos humanos 8</vt:lpstr>
      <vt:lpstr>Diapositiva de recursos humanos 8</vt:lpstr>
      <vt:lpstr>Presentación de PowerPoint</vt:lpstr>
      <vt:lpstr>Diapositiva de recursos humanos 11</vt:lpstr>
      <vt:lpstr>Diapositiva de recursos humanos 11</vt:lpstr>
      <vt:lpstr>Diapositiva de recursos humanos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P. Nahuel Gómez</dc:creator>
  <cp:lastModifiedBy>P. Nahuel Gómez</cp:lastModifiedBy>
  <cp:revision>12</cp:revision>
  <dcterms:created xsi:type="dcterms:W3CDTF">2025-06-19T21:13:01Z</dcterms:created>
  <dcterms:modified xsi:type="dcterms:W3CDTF">2025-06-27T02:37:52Z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